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heme/theme6.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7.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03" r:id="rId7"/>
    <p:sldMasterId id="2147483818" r:id="rId8"/>
    <p:sldMasterId id="2147483820" r:id="rId9"/>
    <p:sldMasterId id="2147483826" r:id="rId10"/>
    <p:sldMasterId id="2147483830" r:id="rId11"/>
    <p:sldMasterId id="2147483832" r:id="rId12"/>
    <p:sldMasterId id="2147483834" r:id="rId13"/>
  </p:sldMasterIdLst>
  <p:notesMasterIdLst>
    <p:notesMasterId r:id="rId30"/>
  </p:notesMasterIdLst>
  <p:handoutMasterIdLst>
    <p:handoutMasterId r:id="rId31"/>
  </p:handoutMasterIdLst>
  <p:sldIdLst>
    <p:sldId id="393" r:id="rId14"/>
    <p:sldId id="1726" r:id="rId15"/>
    <p:sldId id="1723" r:id="rId16"/>
    <p:sldId id="320" r:id="rId17"/>
    <p:sldId id="412" r:id="rId18"/>
    <p:sldId id="405" r:id="rId19"/>
    <p:sldId id="302" r:id="rId20"/>
    <p:sldId id="371" r:id="rId21"/>
    <p:sldId id="284" r:id="rId22"/>
    <p:sldId id="266" r:id="rId23"/>
    <p:sldId id="1725" r:id="rId24"/>
    <p:sldId id="1721" r:id="rId25"/>
    <p:sldId id="278" r:id="rId26"/>
    <p:sldId id="1576" r:id="rId27"/>
    <p:sldId id="410" r:id="rId28"/>
    <p:sldId id="372"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2050"/>
    <a:srgbClr val="737373"/>
    <a:srgbClr val="00188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2" autoAdjust="0"/>
    <p:restoredTop sz="85019" autoAdjust="0"/>
  </p:normalViewPr>
  <p:slideViewPr>
    <p:cSldViewPr snapToGrid="0">
      <p:cViewPr varScale="1">
        <p:scale>
          <a:sx n="92" d="100"/>
          <a:sy n="92" d="100"/>
        </p:scale>
        <p:origin x="1026" y="66"/>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74" d="100"/>
          <a:sy n="74" d="100"/>
        </p:scale>
        <p:origin x="2608" y="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7.xml"/><Relationship Id="rId18" Type="http://schemas.openxmlformats.org/officeDocument/2006/relationships/slide" Target="slides/slide5.xml"/><Relationship Id="rId26" Type="http://schemas.openxmlformats.org/officeDocument/2006/relationships/slide" Target="slides/slide13.xml"/><Relationship Id="rId8" Type="http://schemas.openxmlformats.org/officeDocument/2006/relationships/slideMaster" Target="slideMasters/slideMaster2.xml"/><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viewProps" Target="viewProps.xml"/><Relationship Id="rId7" Type="http://schemas.openxmlformats.org/officeDocument/2006/relationships/slideMaster" Target="slideMasters/slideMaster1.xml"/><Relationship Id="rId12" Type="http://schemas.openxmlformats.org/officeDocument/2006/relationships/slideMaster" Target="slideMasters/slideMaster6.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32" Type="http://schemas.openxmlformats.org/officeDocument/2006/relationships/commentAuthors" Target="commentAuthors.xml"/><Relationship Id="rId24" Type="http://schemas.openxmlformats.org/officeDocument/2006/relationships/slide" Target="slides/slide11.xml"/><Relationship Id="rId11" Type="http://schemas.openxmlformats.org/officeDocument/2006/relationships/slideMaster" Target="slideMasters/slideMaster5.xml"/><Relationship Id="rId36" Type="http://schemas.openxmlformats.org/officeDocument/2006/relationships/tableStyles" Target="tableStyles.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10" Type="http://schemas.openxmlformats.org/officeDocument/2006/relationships/slideMaster" Target="slideMasters/slideMaster4.xml"/><Relationship Id="rId19" Type="http://schemas.openxmlformats.org/officeDocument/2006/relationships/slide" Target="slides/slide6.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notesMaster" Target="notesMasters/notesMaster1.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33C8D2-9B6F-4E14-918C-664565118614}"/>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5783EE0-CEC2-4243-BE5D-0D30851EAFF3}"/>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AF58C6C-A39D-4710-A3B0-2EDF1FB5E1B4}" type="datetime1">
              <a:rPr lang="en-US" smtClean="0"/>
              <a:t>10/15/2018</a:t>
            </a:fld>
            <a:endParaRPr lang="en-US"/>
          </a:p>
        </p:txBody>
      </p:sp>
      <p:sp>
        <p:nvSpPr>
          <p:cNvPr id="4" name="Footer Placeholder 3">
            <a:extLst>
              <a:ext uri="{FF2B5EF4-FFF2-40B4-BE49-F238E27FC236}">
                <a16:creationId xmlns:a16="http://schemas.microsoft.com/office/drawing/2014/main" id="{0346F990-184B-446B-825A-B96C1677C550}"/>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r>
              <a:rPr lang="en-US"/>
              <a:t>© 2016 Microsoft Corporation. All rights reserved. MICROSOFT MAKES NO WARRANTIES, EXPRESS, IMPLIED OR STATUTORY, AS TO THE INFORMATION IN THIS PRESENTATION.</a:t>
            </a:r>
          </a:p>
        </p:txBody>
      </p:sp>
      <p:sp>
        <p:nvSpPr>
          <p:cNvPr id="5" name="Slide Number Placeholder 4">
            <a:extLst>
              <a:ext uri="{FF2B5EF4-FFF2-40B4-BE49-F238E27FC236}">
                <a16:creationId xmlns:a16="http://schemas.microsoft.com/office/drawing/2014/main" id="{6721E8A7-6C31-47A3-8F33-64B838DFC519}"/>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C40B563-9608-4150-8D3F-63F9AC725198}" type="slidenum">
              <a:rPr lang="en-US" smtClean="0"/>
              <a:t>‹#›</a:t>
            </a:fld>
            <a:endParaRPr lang="en-US"/>
          </a:p>
        </p:txBody>
      </p:sp>
    </p:spTree>
    <p:extLst>
      <p:ext uri="{BB962C8B-B14F-4D97-AF65-F5344CB8AC3E}">
        <p14:creationId xmlns:p14="http://schemas.microsoft.com/office/powerpoint/2010/main" val="180876372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E88ED6D-E7AF-4D76-A763-D7DEC52D3523}" type="datetime1">
              <a:rPr lang="en-US" smtClean="0"/>
              <a:t>10/15/2018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r>
              <a:rPr lang="en-US"/>
              <a:t>© 2016 Microsoft Corporation. All rights reserved. MICROSOFT MAKES NO WARRANTIES, EXPRESS, IMPLIED OR STATUTORY, AS TO THE INFORMATION IN THIS PRESENTATION.</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1A9C488-C605-4490-B649-24CBACD24C04}" type="slidenum">
              <a:rPr lang="en-US" smtClean="0"/>
              <a:t>‹#›</a:t>
            </a:fld>
            <a:endParaRPr lang="en-US"/>
          </a:p>
        </p:txBody>
      </p:sp>
    </p:spTree>
    <p:extLst>
      <p:ext uri="{BB962C8B-B14F-4D97-AF65-F5344CB8AC3E}">
        <p14:creationId xmlns:p14="http://schemas.microsoft.com/office/powerpoint/2010/main" val="266472046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776C2-2E2F-40EF-AE69-3717CBDC5D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938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EPPs may be “mixed” as described in the table; must standardize on product but can mix plans</a:t>
            </a:r>
          </a:p>
        </p:txBody>
      </p:sp>
      <p:sp>
        <p:nvSpPr>
          <p:cNvPr id="4" name="Slide Number Placeholder 3"/>
          <p:cNvSpPr>
            <a:spLocks noGrp="1"/>
          </p:cNvSpPr>
          <p:nvPr>
            <p:ph type="sldNum" sz="quarter" idx="10"/>
          </p:nvPr>
        </p:nvSpPr>
        <p:spPr/>
        <p:txBody>
          <a:bodyPr/>
          <a:lstStyle/>
          <a:p>
            <a:pPr marL="0" marR="0" lvl="0" indent="0" algn="r" defTabSz="768113" rtl="0" eaLnBrk="1" fontAlgn="auto" latinLnBrk="0" hangingPunct="1">
              <a:lnSpc>
                <a:spcPct val="100000"/>
              </a:lnSpc>
              <a:spcBef>
                <a:spcPts val="0"/>
              </a:spcBef>
              <a:spcAft>
                <a:spcPts val="0"/>
              </a:spcAft>
              <a:buClrTx/>
              <a:buSzTx/>
              <a:buFontTx/>
              <a:buNone/>
              <a:tabLst/>
              <a:defRPr/>
            </a:pPr>
            <a:fld id="{FEAC2593-7F90-4EDB-9278-7F3112BA0B9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68113"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6694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Segoe UI" panose="020B0502040204020203" pitchFamily="34" charset="0"/>
              <a:cs typeface="Segoe UI" panose="020B0502040204020203" pitchFamily="34" charset="0"/>
            </a:endParaRPr>
          </a:p>
        </p:txBody>
      </p:sp>
      <p:sp>
        <p:nvSpPr>
          <p:cNvPr id="4" name="Footer Placeholder 3"/>
          <p:cNvSpPr>
            <a:spLocks noGrp="1"/>
          </p:cNvSpPr>
          <p:nvPr>
            <p:ph type="ftr" sz="quarter" idx="10"/>
          </p:nvPr>
        </p:nvSpPr>
        <p:spPr/>
        <p:txBody>
          <a:bodyPr/>
          <a:lstStyle/>
          <a:p>
            <a:pPr marL="0" marR="0" lvl="0" indent="0" algn="l" defTabSz="922692"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Surface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6" name="Date Placeholder 5"/>
          <p:cNvSpPr>
            <a:spLocks noGrp="1"/>
          </p:cNvSpPr>
          <p:nvPr>
            <p:ph type="dt" idx="1"/>
          </p:nvPr>
        </p:nvSpPr>
        <p:spPr>
          <a:xfrm>
            <a:off x="3927301" y="0"/>
            <a:ext cx="3004457" cy="46097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D780CB-F88C-4961-B5ED-02B40548C9A9}" type="datetime1">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10/15/2018</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7" name="Header Placeholder 3"/>
          <p:cNvSpPr>
            <a:spLocks noGrp="1"/>
          </p:cNvSpPr>
          <p:nvPr>
            <p:ph type="hdr" sz="quarter"/>
          </p:nvPr>
        </p:nvSpPr>
        <p:spPr>
          <a:xfrm>
            <a:off x="0" y="0"/>
            <a:ext cx="3004457" cy="4609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EMS Overview</a:t>
            </a:r>
          </a:p>
        </p:txBody>
      </p:sp>
    </p:spTree>
    <p:extLst>
      <p:ext uri="{BB962C8B-B14F-4D97-AF65-F5344CB8AC3E}">
        <p14:creationId xmlns:p14="http://schemas.microsoft.com/office/powerpoint/2010/main" val="3294934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Microsoft 365 Security and Identity Products – A3/A5 </a:t>
            </a:r>
          </a:p>
          <a:p>
            <a:endParaRPr lang="en-US" dirty="0"/>
          </a:p>
          <a:p>
            <a:r>
              <a:rPr lang="en-US" dirty="0"/>
              <a:t>Identity and Access Management:</a:t>
            </a:r>
          </a:p>
          <a:p>
            <a:pPr marL="171450" indent="-171450">
              <a:buFont typeface="Arial" panose="020B0604020202020204" pitchFamily="34" charset="0"/>
              <a:buChar char="•"/>
            </a:pPr>
            <a:r>
              <a:rPr lang="en-US" dirty="0"/>
              <a:t>Azure Active Directory Premium (P1 included in A3 - P2 included in A5): https://www.microsoft.com/en-us/cloud-platform/azure-active-directory-features</a:t>
            </a:r>
          </a:p>
          <a:p>
            <a:pPr marL="171450" indent="-171450">
              <a:buFont typeface="Arial" panose="020B0604020202020204" pitchFamily="34" charset="0"/>
              <a:buChar char="•"/>
            </a:pPr>
            <a:r>
              <a:rPr lang="en-US" dirty="0"/>
              <a:t>Conditional Access (A3): https://www.microsoft.com/en-us/cloud-platform/conditional-access</a:t>
            </a:r>
          </a:p>
          <a:p>
            <a:pPr marL="171450" indent="-171450">
              <a:buFont typeface="Arial" panose="020B0604020202020204" pitchFamily="34" charset="0"/>
              <a:buChar char="•"/>
            </a:pPr>
            <a:r>
              <a:rPr lang="en-US" dirty="0"/>
              <a:t>Microsoft Identity Manager (A3): https://docs.microsoft.com/en-us/microsoft-identity-manager/</a:t>
            </a:r>
          </a:p>
          <a:p>
            <a:pPr marL="171450" indent="-171450">
              <a:buFont typeface="Arial" panose="020B0604020202020204" pitchFamily="34" charset="0"/>
              <a:buChar char="•"/>
            </a:pPr>
            <a:r>
              <a:rPr lang="en-US" dirty="0"/>
              <a:t>Windows Hello (A3): https://support.microsoft.com/en-us/help/17215/windows-10-what-is-hello</a:t>
            </a:r>
          </a:p>
          <a:p>
            <a:pPr marL="171450" indent="-171450">
              <a:buFont typeface="Arial" panose="020B0604020202020204" pitchFamily="34" charset="0"/>
              <a:buChar char="•"/>
            </a:pPr>
            <a:r>
              <a:rPr lang="en-US" dirty="0"/>
              <a:t>Windows Credential Guard: (A3): https://docs.microsoft.com/en-us/windows/access-protection/credential-guard/credential-guard   </a:t>
            </a:r>
          </a:p>
          <a:p>
            <a:endParaRPr lang="en-US" dirty="0"/>
          </a:p>
          <a:p>
            <a:r>
              <a:rPr lang="en-US" b="0" dirty="0"/>
              <a:t>Threat Protection:</a:t>
            </a:r>
          </a:p>
          <a:p>
            <a:pPr marL="171450" indent="-171450">
              <a:buFont typeface="Arial" panose="020B0604020202020204" pitchFamily="34" charset="0"/>
              <a:buChar char="•"/>
            </a:pPr>
            <a:r>
              <a:rPr lang="en-US" dirty="0"/>
              <a:t>Advanced Threat Analytics (A3): https://docs.microsoft.com/en-us/advanced-threat-analytics/ </a:t>
            </a:r>
          </a:p>
          <a:p>
            <a:pPr marL="171450" indent="-171450">
              <a:buFont typeface="Arial" panose="020B0604020202020204" pitchFamily="34" charset="0"/>
              <a:buChar char="•"/>
            </a:pPr>
            <a:r>
              <a:rPr lang="en-US" dirty="0"/>
              <a:t>Windows Defender Advanced Threat Protection (A5) https://technet.microsoft.com/en-us/windows/mt782787.aspx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Office 365 Advanced Threat Protection (A5):  https://support.office.com/en-US/article/Office-365-Advanced-Threat-Protection-E100FE7C-F2A1-4B7D-9E08-622330B83653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Office 365 Threat Intelligence (A5):  https://support.office.com/en-US/article/Office-365-Threat-Intelligence-overview-32405da5-bee1-4a4b-82e5-8399df94c512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indent="0">
              <a:buFont typeface="Arial" panose="020B0604020202020204" pitchFamily="34" charset="0"/>
              <a:buNone/>
            </a:pPr>
            <a:r>
              <a:rPr lang="en-US" b="0" dirty="0"/>
              <a:t>Information Protection:</a:t>
            </a:r>
          </a:p>
          <a:p>
            <a:pPr marL="171450" indent="-171450">
              <a:buFont typeface="Arial" panose="020B0604020202020204" pitchFamily="34" charset="0"/>
              <a:buChar char="•"/>
            </a:pPr>
            <a:r>
              <a:rPr lang="en-US" dirty="0"/>
              <a:t>Azure Information Protection (P1/A3/ - P2/A5):  https://docs.microsoft.com/en-us/information-protection/deploy-use/configure-office365</a:t>
            </a:r>
          </a:p>
          <a:p>
            <a:pPr marL="171450" indent="-171450">
              <a:buFont typeface="Arial" panose="020B0604020202020204" pitchFamily="34" charset="0"/>
              <a:buChar char="•"/>
            </a:pPr>
            <a:r>
              <a:rPr lang="en-US" dirty="0"/>
              <a:t>Office 365 Data Loss Prevention (A1): https://support.office.com/en-us/article/Overview-of-data-loss-prevention-policies-1966b2a7-d1e2-4d92-ab61-42efbb137f5e </a:t>
            </a:r>
          </a:p>
          <a:p>
            <a:pPr marL="171450" indent="-171450">
              <a:buFont typeface="Arial" panose="020B0604020202020204" pitchFamily="34" charset="0"/>
              <a:buChar char="•"/>
            </a:pPr>
            <a:r>
              <a:rPr lang="en-US" dirty="0"/>
              <a:t>Windows Information Protection (A3): https://blogs.technet.microsoft.com/windowsitpro/2016/06/29/introducing-windows-information-protection/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Microsoft Cloud App Security (A5):  https://docs.microsoft.com/en-us/cloud-app-security/what-is-cloud-app-security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Office 365 Advanced Security Management - AKA </a:t>
            </a:r>
            <a:r>
              <a:rPr lang="en-US" u="sng" dirty="0"/>
              <a:t>Office 365 </a:t>
            </a:r>
            <a:r>
              <a:rPr lang="en-US" dirty="0"/>
              <a:t>Cloud App Security (A3):  https://support.office.com/en-us/article/Overview-of-Advanced-Security-Management-in-Office-365-81f0ee9a-9645-45ab-ba56-de9cbccab475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Microsoft Intune (A3): https://docs.microsoft.com/en-us/intune/</a:t>
            </a:r>
          </a:p>
          <a:p>
            <a:r>
              <a:rPr lang="en-US" dirty="0"/>
              <a:t>  </a:t>
            </a:r>
          </a:p>
          <a:p>
            <a:r>
              <a:rPr lang="en-US" b="0" dirty="0"/>
              <a:t>Security Management:</a:t>
            </a:r>
          </a:p>
          <a:p>
            <a:pPr marL="171450" indent="-171450">
              <a:buFont typeface="Arial" panose="020B0604020202020204" pitchFamily="34" charset="0"/>
              <a:buChar char="•"/>
            </a:pPr>
            <a:r>
              <a:rPr lang="en-US" dirty="0"/>
              <a:t>Azure Security Center (A1/A3/A5): https://docs.microsoft.com/en-us/azure/security-center/</a:t>
            </a:r>
          </a:p>
          <a:p>
            <a:pPr marL="171450" indent="-171450">
              <a:buFont typeface="Arial" panose="020B0604020202020204" pitchFamily="34" charset="0"/>
              <a:buChar char="•"/>
            </a:pPr>
            <a:r>
              <a:rPr lang="en-US" dirty="0"/>
              <a:t>Office 365 Security Center (A1/A3/A5): https://technet.microsoft.com/en-us/library/dn933793.aspx</a:t>
            </a:r>
          </a:p>
          <a:p>
            <a:pPr marL="171450" indent="-171450">
              <a:buFont typeface="Arial" panose="020B0604020202020204" pitchFamily="34" charset="0"/>
              <a:buChar char="•"/>
            </a:pPr>
            <a:r>
              <a:rPr lang="en-US" dirty="0"/>
              <a:t>Windows Defender Security Center (A3): https://blogs.windows.com/windowsexperience/2017/01/23/introducing-windows-defender-security-center/</a:t>
            </a:r>
          </a:p>
          <a:p>
            <a:r>
              <a:rPr lang="en-US" dirty="0"/>
              <a:t> </a:t>
            </a:r>
          </a:p>
          <a:p>
            <a:r>
              <a:rPr lang="en-US" b="0" dirty="0"/>
              <a:t>Microsoft 365 Additional Services and Applications:  </a:t>
            </a:r>
          </a:p>
          <a:p>
            <a:pPr marL="171450" indent="-171450">
              <a:buFont typeface="Arial" panose="020B0604020202020204" pitchFamily="34" charset="0"/>
              <a:buChar char="•"/>
            </a:pPr>
            <a:r>
              <a:rPr lang="en-US" dirty="0"/>
              <a:t>Advanced eDiscovery (A5):  https://support.office.com/en-us/article/Office-365-Advanced-eDiscovery-fd53438a-a760-45f6-9df4-861b50161ae4?ui=en-US&amp;rs=en-US&amp;ad=US</a:t>
            </a:r>
          </a:p>
          <a:p>
            <a:pPr marL="171450" indent="-171450">
              <a:buFont typeface="Arial" panose="020B0604020202020204" pitchFamily="34" charset="0"/>
              <a:buChar char="•"/>
            </a:pPr>
            <a:r>
              <a:rPr lang="en-US" dirty="0"/>
              <a:t>Customer Lockbox (A5):  https://support.office.com/en-US/article/Office-365-Customer-Lockbox-Requests-36f9cdd1-e64c-421b-a7e4-4a54d16440a2</a:t>
            </a:r>
          </a:p>
          <a:p>
            <a:pPr marL="171450" indent="-171450">
              <a:buFont typeface="Arial" panose="020B0604020202020204" pitchFamily="34" charset="0"/>
              <a:buChar char="•"/>
            </a:pPr>
            <a:r>
              <a:rPr lang="en-US" dirty="0"/>
              <a:t>Azure Active Directory Identity Protection (A3/A5):  https://docs.microsoft.com/en-us/azure/active-directory/active-directory-identityprotection</a:t>
            </a:r>
          </a:p>
          <a:p>
            <a:pPr marL="171450" indent="-171450">
              <a:buFont typeface="Arial" panose="020B0604020202020204" pitchFamily="34" charset="0"/>
              <a:buChar char="•"/>
            </a:pPr>
            <a:r>
              <a:rPr lang="en-US" dirty="0"/>
              <a:t>Azure AD Privileged Identity Management (A5):  https://docs.microsoft.com/en-us/azure/active-directory/active-directory-privileged-identity-management-configure</a:t>
            </a:r>
          </a:p>
          <a:p>
            <a:pPr marL="171450" indent="-171450">
              <a:buFont typeface="Arial" panose="020B0604020202020204" pitchFamily="34" charset="0"/>
              <a:buChar char="•"/>
            </a:pPr>
            <a:r>
              <a:rPr lang="en-US" dirty="0"/>
              <a:t>https://technet.microsoft.com/en-us/library/office-365-suite-features.aspx</a:t>
            </a:r>
          </a:p>
          <a:p>
            <a:r>
              <a:rPr lang="en-US" dirty="0"/>
              <a:t> </a:t>
            </a:r>
          </a:p>
          <a:p>
            <a:r>
              <a:rPr lang="en-US" dirty="0"/>
              <a:t> </a:t>
            </a:r>
          </a:p>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10/15/2018 4:43 PM</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1653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6184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sz="900" spc="-100" dirty="0">
                <a:solidFill>
                  <a:schemeClr val="bg2">
                    <a:lumMod val="10000"/>
                  </a:schemeClr>
                </a:solidFill>
                <a:latin typeface="+mn-lt"/>
                <a:cs typeface="Segoe UI Semilight" panose="020B0402040204020203" pitchFamily="34" charset="0"/>
              </a:rPr>
              <a:t>Transforming Education for the digital age</a:t>
            </a:r>
            <a:endParaRPr lang="en-US" sz="900" b="1" dirty="0">
              <a:latin typeface="Segoe UI Light" pitchFamily="34" charset="0"/>
            </a:endParaRPr>
          </a:p>
          <a:p>
            <a:pPr marL="174708" indent="-174708">
              <a:buFont typeface="Arial" panose="020B0604020202020204" pitchFamily="34" charset="0"/>
              <a:buChar char="•"/>
            </a:pPr>
            <a:r>
              <a:rPr lang="en-US" sz="900" b="1" dirty="0">
                <a:latin typeface="Segoe UI Light" pitchFamily="34" charset="0"/>
              </a:rPr>
              <a:t>Engage your students</a:t>
            </a:r>
            <a:r>
              <a:rPr lang="en-US" sz="900" dirty="0">
                <a:latin typeface="Segoe UI Light" pitchFamily="34" charset="0"/>
              </a:rPr>
              <a:t> – Building better, stronger engagement by harnessing data representing a complete view of your student, then drawing actionable intelligence, predictive insights that can deliver personalization at scale.</a:t>
            </a:r>
          </a:p>
          <a:p>
            <a:pPr marL="396098" lvl="1" indent="-174708"/>
            <a:r>
              <a:rPr lang="en-US" kern="1200" dirty="0">
                <a:solidFill>
                  <a:schemeClr val="tx1"/>
                </a:solidFill>
                <a:effectLst/>
                <a:latin typeface="Segoe UI Light" pitchFamily="34" charset="0"/>
                <a:ea typeface="+mn-ea"/>
                <a:cs typeface="+mn-cs"/>
              </a:rPr>
              <a:t>Education leaders are turning their focus to improving customer engagement by investing in the latest emerging technologies, such as Internet of Things (IoT), smart machines and sensors, computer vision, digital agents, bots, and language and speech recognition. </a:t>
            </a:r>
          </a:p>
          <a:p>
            <a:pPr marL="396098" lvl="1" indent="-174708"/>
            <a:r>
              <a:rPr lang="en-US" kern="1200" dirty="0">
                <a:solidFill>
                  <a:schemeClr val="tx1"/>
                </a:solidFill>
                <a:effectLst/>
                <a:latin typeface="Segoe UI Light" pitchFamily="34" charset="0"/>
                <a:ea typeface="+mn-ea"/>
                <a:cs typeface="+mn-cs"/>
              </a:rPr>
              <a:t>Organizations will need to balance the flood of new customer data available with securing and maintaining user trust in order to deliver a new wave of deeply contextual and personalized experiences.</a:t>
            </a:r>
            <a:endParaRPr lang="en-US" b="1" kern="1200" dirty="0">
              <a:solidFill>
                <a:schemeClr val="tx1"/>
              </a:solidFill>
              <a:effectLst/>
              <a:latin typeface="Segoe UI Light" pitchFamily="34" charset="0"/>
              <a:ea typeface="+mn-ea"/>
              <a:cs typeface="+mn-cs"/>
            </a:endParaRPr>
          </a:p>
          <a:p>
            <a:pPr marL="174708" indent="-174708">
              <a:buFont typeface="Arial" panose="020B0604020202020204" pitchFamily="34" charset="0"/>
              <a:buChar char="•"/>
            </a:pPr>
            <a:r>
              <a:rPr lang="en-US" sz="900" b="1" dirty="0">
                <a:latin typeface="Segoe UI Light" pitchFamily="34" charset="0"/>
              </a:rPr>
              <a:t>Empower Educators</a:t>
            </a:r>
            <a:r>
              <a:rPr lang="en-US" sz="900" dirty="0">
                <a:latin typeface="Segoe UI Light" pitchFamily="34" charset="0"/>
              </a:rPr>
              <a:t> – Empowering employees with tools that fuel collaboration and productivity, while mitigating the risks that come with providing freedom and space to employees.</a:t>
            </a:r>
          </a:p>
          <a:p>
            <a:pPr marL="396098" lvl="1" indent="-174708"/>
            <a:r>
              <a:rPr lang="en-US" kern="1200" dirty="0">
                <a:solidFill>
                  <a:schemeClr val="tx1"/>
                </a:solidFill>
                <a:effectLst/>
                <a:latin typeface="Segoe UI Light" pitchFamily="34" charset="0"/>
                <a:ea typeface="+mn-ea"/>
                <a:cs typeface="+mn-cs"/>
              </a:rPr>
              <a:t>Mobility is one tool that has shaped individual communications and productivity, and there are others…</a:t>
            </a:r>
          </a:p>
          <a:p>
            <a:pPr marL="396098" lvl="1" indent="-174708"/>
            <a:r>
              <a:rPr lang="en-US" kern="1200" dirty="0">
                <a:solidFill>
                  <a:schemeClr val="tx1"/>
                </a:solidFill>
                <a:effectLst/>
                <a:latin typeface="Segoe UI Light" pitchFamily="34" charset="0"/>
                <a:ea typeface="+mn-ea"/>
                <a:cs typeface="+mn-cs"/>
              </a:rPr>
              <a:t>Learning metrics have moved from static spreadsheets to living, dynamic dashboards with visualizations customized to users. And social conversations continue to grow inside an institution, enabling the real time analysis of student sentiment and for feedback to be captured during presentations and other meetings. </a:t>
            </a:r>
          </a:p>
          <a:p>
            <a:pPr marL="396098" lvl="1" indent="-174708"/>
            <a:r>
              <a:rPr lang="en-US" kern="1200" dirty="0">
                <a:solidFill>
                  <a:schemeClr val="tx1"/>
                </a:solidFill>
                <a:effectLst/>
                <a:latin typeface="Segoe UI Light" pitchFamily="34" charset="0"/>
                <a:ea typeface="+mn-ea"/>
                <a:cs typeface="+mn-cs"/>
              </a:rPr>
              <a:t>But we think that’s it’s not just about individuals and teams, but the entire organizational effectiveness that can be shaped through technology by reasoning over the data, the digital artifacts and the footprint of how people communicate…this can inform things like how you should organize, how you should conduct meetings.</a:t>
            </a:r>
          </a:p>
          <a:p>
            <a:pPr marL="174708" indent="-174708">
              <a:buFont typeface="Arial" panose="020B0604020202020204" pitchFamily="34" charset="0"/>
              <a:buChar char="•"/>
            </a:pPr>
            <a:r>
              <a:rPr lang="en-US" sz="900" b="1" dirty="0">
                <a:latin typeface="Segoe UI Light" pitchFamily="34" charset="0"/>
              </a:rPr>
              <a:t>Optimize your operations</a:t>
            </a:r>
            <a:r>
              <a:rPr lang="en-US" sz="900" dirty="0">
                <a:latin typeface="Segoe UI Light" pitchFamily="34" charset="0"/>
              </a:rPr>
              <a:t> – Optimizing operations to reshape student relationships and service models by gathering data across a wide, dispersed set of endpoints, and drawing insights through advanced analytics that can be used to introduce improvements on a continuous, real time basis.</a:t>
            </a:r>
          </a:p>
          <a:p>
            <a:pPr marL="396098" lvl="1" indent="-174708"/>
            <a:r>
              <a:rPr lang="en-US" kern="1200" dirty="0">
                <a:solidFill>
                  <a:schemeClr val="tx1"/>
                </a:solidFill>
                <a:effectLst/>
                <a:latin typeface="Segoe UI Light" pitchFamily="34" charset="0"/>
                <a:ea typeface="+mn-ea"/>
                <a:cs typeface="+mn-cs"/>
              </a:rPr>
              <a:t>As we think through the application of these capabilities, they hold the potential to reshape relationships with students by supporting unprecedented levels of service – service that is able to be continuously improved by gathering data across a wide, dispersed set of endpoints, drawing insights through advanced analytics, and then applying those learnings to introduce improvements on a continuous basis. </a:t>
            </a:r>
          </a:p>
          <a:p>
            <a:pPr marL="396098" lvl="1" indent="-174708"/>
            <a:r>
              <a:rPr lang="en-US" kern="1200" dirty="0">
                <a:solidFill>
                  <a:schemeClr val="tx1"/>
                </a:solidFill>
                <a:effectLst/>
                <a:latin typeface="Segoe UI Light" pitchFamily="34" charset="0"/>
                <a:ea typeface="+mn-ea"/>
                <a:cs typeface="+mn-cs"/>
              </a:rPr>
              <a:t>Arguably this is something software companies have done historically, but now organizations in manufacturing, retail and a host of other industries can have the same approach…even applying machine learning against the previously untapped potential of the data to anticipate and solve customer issues before they become issues.</a:t>
            </a:r>
          </a:p>
          <a:p>
            <a:pPr marL="174708" indent="-174708">
              <a:buFont typeface="Arial" panose="020B0604020202020204" pitchFamily="34" charset="0"/>
              <a:buChar char="•"/>
            </a:pPr>
            <a:r>
              <a:rPr lang="en-US" sz="900" b="1" dirty="0">
                <a:latin typeface="Segoe UI Light" pitchFamily="34" charset="0"/>
              </a:rPr>
              <a:t>Transforming Learning</a:t>
            </a:r>
            <a:r>
              <a:rPr lang="en-US" sz="900" dirty="0">
                <a:latin typeface="Segoe UI Light" pitchFamily="34" charset="0"/>
              </a:rPr>
              <a:t> – Reinventing products, services and business models using digital content to capitalize on emerging revenue opportunities.</a:t>
            </a:r>
          </a:p>
          <a:p>
            <a:pPr marL="396098" lvl="1" indent="-174708"/>
            <a:r>
              <a:rPr lang="en-US" kern="1200" dirty="0">
                <a:solidFill>
                  <a:schemeClr val="tx1"/>
                </a:solidFill>
                <a:effectLst/>
                <a:latin typeface="Segoe UI Light" pitchFamily="34" charset="0"/>
                <a:ea typeface="+mn-ea"/>
                <a:cs typeface="+mn-cs"/>
              </a:rPr>
              <a:t>Consider this – if every company was effectively a software or digital company, how would the nature of their products and their overall business model shift? Would their gross margins shift from “things” to types of services delivered because of digital technology?</a:t>
            </a:r>
          </a:p>
          <a:p>
            <a:pPr marL="396098" lvl="1" indent="-174708"/>
            <a:r>
              <a:rPr lang="en-US" kern="1200" dirty="0">
                <a:solidFill>
                  <a:schemeClr val="tx1"/>
                </a:solidFill>
                <a:effectLst/>
                <a:latin typeface="Segoe UI Light" pitchFamily="34" charset="0"/>
                <a:ea typeface="+mn-ea"/>
                <a:cs typeface="+mn-cs"/>
              </a:rPr>
              <a:t>Analyst firm Gartner forecasts that by the end of 2016, 30 percent of businesses will have begun monetizing their information assets, which is fueling an information-driven economy targeted at $156 billion. </a:t>
            </a:r>
          </a:p>
          <a:p>
            <a:pPr marL="396098" lvl="1" indent="-174708"/>
            <a:r>
              <a:rPr lang="en-US" kern="1200" dirty="0">
                <a:solidFill>
                  <a:schemeClr val="tx1"/>
                </a:solidFill>
                <a:effectLst/>
                <a:latin typeface="Segoe UI Light" pitchFamily="34" charset="0"/>
                <a:ea typeface="+mn-ea"/>
                <a:cs typeface="+mn-cs"/>
              </a:rPr>
              <a:t>This transformation by businesses is something we’re seeing globally across industries and sectors…</a:t>
            </a:r>
            <a:r>
              <a:rPr lang="en-US" dirty="0">
                <a:effectLst/>
              </a:rPr>
              <a:t> </a:t>
            </a:r>
            <a:r>
              <a:rPr lang="en-US" kern="1200" dirty="0">
                <a:solidFill>
                  <a:schemeClr val="tx1"/>
                </a:solidFill>
                <a:effectLst/>
                <a:latin typeface="Segoe UI Light" pitchFamily="34" charset="0"/>
                <a:ea typeface="+mn-ea"/>
                <a:cs typeface="+mn-cs"/>
              </a:rPr>
              <a:t>Mike J. Walker, et al. Top 10 Strategic Technology Trends for 2016: Information of Everything. Gartner. February 26, 2016.</a:t>
            </a:r>
          </a:p>
          <a:p>
            <a:pPr marL="0" indent="0">
              <a:buFont typeface="Arial" panose="020B0604020202020204" pitchFamily="34" charset="0"/>
              <a:buNone/>
            </a:pPr>
            <a:endParaRPr lang="en-US" sz="900" b="1" dirty="0">
              <a:latin typeface="Segoe UI Light" pitchFamily="34" charset="0"/>
            </a:endParaRPr>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PRISM FY16</a:t>
            </a:r>
          </a:p>
        </p:txBody>
      </p:sp>
      <p:sp>
        <p:nvSpPr>
          <p:cNvPr id="5" name="Footer Placeholder 4"/>
          <p:cNvSpPr>
            <a:spLocks noGrp="1"/>
          </p:cNvSpPr>
          <p:nvPr>
            <p:ph type="ftr" sz="quarter" idx="11"/>
          </p:nvPr>
        </p:nvSpPr>
        <p:spPr/>
        <p:txBody>
          <a:bodyPr/>
          <a:lstStyle/>
          <a:p>
            <a:pPr marL="580182" marR="0" lvl="0" indent="0" algn="l" defTabSz="927984"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4E2AE384-E2D9-4087-B789-9059F1440DBE}"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10/15/2018 4:43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771518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165101-836F-4176-AA7D-46531821AA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4645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165101-836F-4176-AA7D-46531821AA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2948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126" eaLnBrk="1" fontAlgn="auto" latinLnBrk="0" hangingPunct="1">
              <a:lnSpc>
                <a:spcPct val="90000"/>
              </a:lnSpc>
              <a:spcBef>
                <a:spcPts val="600"/>
              </a:spcBef>
              <a:spcAft>
                <a:spcPts val="600"/>
              </a:spcAft>
              <a:buClrTx/>
              <a:buSzTx/>
              <a:buFont typeface="Arial" panose="020B0604020202020204" pitchFamily="34" charset="0"/>
              <a:buNone/>
              <a:tabLst/>
              <a:defRPr/>
            </a:pPr>
            <a:r>
              <a:rPr kumimoji="0" lang="en-US" sz="1100" b="0" i="0" u="none" strike="noStrike" kern="0" cap="none" spc="0" normalizeH="0" baseline="0" noProof="0" dirty="0">
                <a:ln>
                  <a:noFill/>
                </a:ln>
                <a:effectLst/>
                <a:uLnTx/>
                <a:uFillTx/>
              </a:rPr>
              <a:t>This is a look at how the new cloud suites compare to the Education Desktop that is the qualifying product in EES today. “Microsoft 365 for Education Plan A3” in the middle is the core successor to today’s Education Desktop. </a:t>
            </a:r>
          </a:p>
          <a:p>
            <a:pPr marL="0" marR="0" lvl="0" indent="0" defTabSz="914126" eaLnBrk="1" fontAlgn="auto" latinLnBrk="0" hangingPunct="1">
              <a:lnSpc>
                <a:spcPct val="90000"/>
              </a:lnSpc>
              <a:spcBef>
                <a:spcPts val="600"/>
              </a:spcBef>
              <a:spcAft>
                <a:spcPts val="600"/>
              </a:spcAft>
              <a:buClrTx/>
              <a:buSzTx/>
              <a:buFont typeface="Arial" panose="020B0604020202020204" pitchFamily="34" charset="0"/>
              <a:buNone/>
              <a:tabLst/>
              <a:defRPr/>
            </a:pPr>
            <a:endParaRPr kumimoji="0" lang="en-US" sz="1100" b="0" i="0" u="none" strike="noStrike" kern="0" cap="none" spc="0" normalizeH="0" baseline="0" noProof="0" dirty="0">
              <a:ln>
                <a:noFill/>
              </a:ln>
              <a:effectLst/>
              <a:uLnTx/>
              <a:uFillTx/>
            </a:endParaRPr>
          </a:p>
          <a:p>
            <a:pPr marL="0" marR="0" lvl="0" indent="0" defTabSz="914126" eaLnBrk="1" fontAlgn="auto" latinLnBrk="0" hangingPunct="1">
              <a:lnSpc>
                <a:spcPct val="90000"/>
              </a:lnSpc>
              <a:spcBef>
                <a:spcPts val="600"/>
              </a:spcBef>
              <a:spcAft>
                <a:spcPts val="600"/>
              </a:spcAft>
              <a:buClrTx/>
              <a:buSzTx/>
              <a:buFont typeface="Arial" panose="020B0604020202020204" pitchFamily="34" charset="0"/>
              <a:buNone/>
              <a:tabLst/>
              <a:defRPr/>
            </a:pPr>
            <a:r>
              <a:rPr kumimoji="0" lang="en-US" sz="1100" b="0" i="0" u="none" strike="noStrike" kern="0" cap="none" spc="0" normalizeH="0" baseline="0" noProof="0" dirty="0">
                <a:ln>
                  <a:noFill/>
                </a:ln>
                <a:effectLst/>
                <a:uLnTx/>
                <a:uFillTx/>
              </a:rPr>
              <a:t>In both Plan A3 and Plan A5 we’ve included components suited to unique Education market needs, like Minecraft: Education Edition and new student use benefits that I’ll cover later. </a:t>
            </a:r>
          </a:p>
          <a:p>
            <a:pPr marL="0" marR="0" lvl="1" indent="0" defTabSz="914126" eaLnBrk="1" fontAlgn="auto" latinLnBrk="0" hangingPunct="1">
              <a:lnSpc>
                <a:spcPct val="90000"/>
              </a:lnSpc>
              <a:spcBef>
                <a:spcPts val="0"/>
              </a:spcBef>
              <a:spcAft>
                <a:spcPts val="600"/>
              </a:spcAft>
              <a:buClrTx/>
              <a:buSzTx/>
              <a:buFont typeface="Segoe UI" panose="020B0502040204020203" pitchFamily="34" charset="0"/>
              <a:buNone/>
              <a:tabLst/>
              <a:defRPr/>
            </a:pPr>
            <a:endParaRPr kumimoji="0" lang="en-US" sz="1100" b="0" i="0" u="none" strike="noStrike" kern="0" cap="none" spc="0" normalizeH="0" baseline="0" noProof="0" dirty="0">
              <a:ln>
                <a:noFill/>
              </a:ln>
              <a:effectLst/>
              <a:uLnTx/>
              <a:uFillTx/>
            </a:endParaRPr>
          </a:p>
          <a:p>
            <a:pPr marL="0" marR="0" lvl="1" indent="0" defTabSz="914126" eaLnBrk="1" fontAlgn="auto" latinLnBrk="0" hangingPunct="1">
              <a:lnSpc>
                <a:spcPct val="90000"/>
              </a:lnSpc>
              <a:spcBef>
                <a:spcPts val="0"/>
              </a:spcBef>
              <a:spcAft>
                <a:spcPts val="600"/>
              </a:spcAft>
              <a:buClrTx/>
              <a:buSzTx/>
              <a:buFont typeface="Segoe UI" panose="020B0502040204020203" pitchFamily="34" charset="0"/>
              <a:buNone/>
              <a:tabLst/>
              <a:defRPr/>
            </a:pPr>
            <a:r>
              <a:rPr kumimoji="0" lang="en-US" sz="1100" b="0" i="0" u="none" strike="noStrike" kern="0" cap="none" spc="0" normalizeH="0" baseline="0" noProof="0" dirty="0">
                <a:ln>
                  <a:noFill/>
                </a:ln>
                <a:effectLst/>
                <a:uLnTx/>
                <a:uFillTx/>
              </a:rPr>
              <a:t>The suite sub-components are also available for individual purchase and most are qualifying products.</a:t>
            </a:r>
          </a:p>
          <a:p>
            <a:pPr marL="0" marR="0" lvl="1" indent="0" defTabSz="914126" eaLnBrk="1" fontAlgn="auto" latinLnBrk="0" hangingPunct="1">
              <a:lnSpc>
                <a:spcPct val="90000"/>
              </a:lnSpc>
              <a:spcBef>
                <a:spcPts val="0"/>
              </a:spcBef>
              <a:spcAft>
                <a:spcPts val="600"/>
              </a:spcAft>
              <a:buClrTx/>
              <a:buSzTx/>
              <a:buFont typeface="Segoe UI" panose="020B0502040204020203" pitchFamily="34" charset="0"/>
              <a:buNone/>
              <a:tabLst/>
              <a:defRPr/>
            </a:pPr>
            <a:endParaRPr kumimoji="0" lang="en-US" sz="1100" b="0" i="0" u="none" strike="noStrike" kern="0" cap="none" spc="0" normalizeH="0" baseline="0" noProof="0" dirty="0">
              <a:ln>
                <a:noFill/>
              </a:ln>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want to point out that we have included Advanced Security Management in the Office 365 A3 that’s part of Plan A3. This is based on feedback from you and customers that Advance Security Management is an important offering for them, and a differentiator from our competitors. We wanted to make sure this was available at a competitive price. This is an education differentiator as we don’t have this with E3 for commercial customers.</a:t>
            </a:r>
          </a:p>
        </p:txBody>
      </p:sp>
    </p:spTree>
    <p:extLst>
      <p:ext uri="{BB962C8B-B14F-4D97-AF65-F5344CB8AC3E}">
        <p14:creationId xmlns:p14="http://schemas.microsoft.com/office/powerpoint/2010/main" val="1537488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noProof="0" dirty="0"/>
          </a:p>
        </p:txBody>
      </p:sp>
      <p:sp>
        <p:nvSpPr>
          <p:cNvPr id="4" name="Slide Number Placeholder 3"/>
          <p:cNvSpPr>
            <a:spLocks noGrp="1"/>
          </p:cNvSpPr>
          <p:nvPr>
            <p:ph type="sldNum" sz="quarter" idx="10"/>
          </p:nvPr>
        </p:nvSpPr>
        <p:spPr/>
        <p:txBody>
          <a:bodyPr/>
          <a:lstStyle/>
          <a:p>
            <a:fld id="{D9165101-836F-4176-AA7D-46531821AA4B}" type="slidenum">
              <a:rPr lang="en-GB" smtClean="0"/>
              <a:t>8</a:t>
            </a:fld>
            <a:endParaRPr lang="en-GB"/>
          </a:p>
        </p:txBody>
      </p:sp>
    </p:spTree>
    <p:extLst>
      <p:ext uri="{BB962C8B-B14F-4D97-AF65-F5344CB8AC3E}">
        <p14:creationId xmlns:p14="http://schemas.microsoft.com/office/powerpoint/2010/main" val="2908270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biggest things we’re going to be modernizing, and the greatest changes you’ll experience in October, is to shift our qualifying products. Some of the key ways we’re modernizing that that we’re changing the qualifying products name to Education Platform Products, and changing the qualifying products to all be online services. Software is no longer offered as qualifying products. We are completely shifting to OLS as the way customers will come into EES.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are eliminating the calculation of full time and part time staff and shifting to a per user model. We won’t have partially counted part-time faculty or staff or students, but a 1:1 per user model.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streamlining definitions to work with the shift in licensing count.</a:t>
            </a:r>
          </a:p>
          <a:p>
            <a:endParaRPr lang="en-US" dirty="0"/>
          </a:p>
        </p:txBody>
      </p:sp>
    </p:spTree>
    <p:extLst>
      <p:ext uri="{BB962C8B-B14F-4D97-AF65-F5344CB8AC3E}">
        <p14:creationId xmlns:p14="http://schemas.microsoft.com/office/powerpoint/2010/main" val="154890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08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087" rtl="0" eaLnBrk="1" fontAlgn="auto" latinLnBrk="0" hangingPunct="1">
              <a:lnSpc>
                <a:spcPct val="100000"/>
              </a:lnSpc>
              <a:spcBef>
                <a:spcPts val="0"/>
              </a:spcBef>
              <a:spcAft>
                <a:spcPts val="0"/>
              </a:spcAft>
              <a:buClrTx/>
              <a:buSzTx/>
              <a:buFontTx/>
              <a:buNone/>
              <a:tabLst/>
              <a:defRPr/>
            </a:pPr>
            <a:fld id="{F5D4650B-9372-4994-BC32-008003AD7044}"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087" rtl="0" eaLnBrk="1" fontAlgn="auto" latinLnBrk="0" hangingPunct="1">
                <a:lnSpc>
                  <a:spcPct val="100000"/>
                </a:lnSpc>
                <a:spcBef>
                  <a:spcPts val="0"/>
                </a:spcBef>
                <a:spcAft>
                  <a:spcPts val="0"/>
                </a:spcAft>
                <a:buClrTx/>
                <a:buSzTx/>
                <a:buFontTx/>
                <a:buNone/>
                <a:tabLst/>
                <a:defRPr/>
              </a:pPr>
              <a:t>10/15/2018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5881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1.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image" Target="../media/image16.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tags" Target="../tags/tag9.xml"/><Relationship Id="rId11" Type="http://schemas.openxmlformats.org/officeDocument/2006/relationships/image" Target="../media/image6.emf"/><Relationship Id="rId5" Type="http://schemas.openxmlformats.org/officeDocument/2006/relationships/tags" Target="../tags/tag8.xml"/><Relationship Id="rId10" Type="http://schemas.openxmlformats.org/officeDocument/2006/relationships/oleObject" Target="../embeddings/oleObject4.bin"/><Relationship Id="rId4" Type="http://schemas.openxmlformats.org/officeDocument/2006/relationships/tags" Target="../tags/tag7.xml"/><Relationship Id="rId9"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vmlDrawing" Target="../drawings/vmlDrawing5.vml"/><Relationship Id="rId6" Type="http://schemas.openxmlformats.org/officeDocument/2006/relationships/tags" Target="../tags/tag16.xml"/><Relationship Id="rId5" Type="http://schemas.openxmlformats.org/officeDocument/2006/relationships/tags" Target="../tags/tag15.xml"/><Relationship Id="rId10" Type="http://schemas.openxmlformats.org/officeDocument/2006/relationships/image" Target="../media/image6.emf"/><Relationship Id="rId4" Type="http://schemas.openxmlformats.org/officeDocument/2006/relationships/tags" Target="../tags/tag14.xml"/><Relationship Id="rId9" Type="http://schemas.openxmlformats.org/officeDocument/2006/relationships/oleObject" Target="../embeddings/oleObject5.bin"/></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19.xml"/><Relationship Id="rId7" Type="http://schemas.openxmlformats.org/officeDocument/2006/relationships/oleObject" Target="../embeddings/oleObject6.bin"/><Relationship Id="rId2" Type="http://schemas.openxmlformats.org/officeDocument/2006/relationships/tags" Target="../tags/tag18.xml"/><Relationship Id="rId1" Type="http://schemas.openxmlformats.org/officeDocument/2006/relationships/vmlDrawing" Target="../drawings/vmlDrawing6.vml"/><Relationship Id="rId6" Type="http://schemas.openxmlformats.org/officeDocument/2006/relationships/slideMaster" Target="../slideMasters/slideMaster7.xml"/><Relationship Id="rId5" Type="http://schemas.openxmlformats.org/officeDocument/2006/relationships/tags" Target="../tags/tag21.xml"/><Relationship Id="rId4" Type="http://schemas.openxmlformats.org/officeDocument/2006/relationships/tags" Target="../tags/tag20.xml"/></Relationships>
</file>

<file path=ppt/slideLayouts/_rels/slideLayout29.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tags" Target="../tags/tag23.xml"/><Relationship Id="rId7" Type="http://schemas.openxmlformats.org/officeDocument/2006/relationships/slideMaster" Target="../slideMasters/slideMaster7.xml"/><Relationship Id="rId2" Type="http://schemas.openxmlformats.org/officeDocument/2006/relationships/tags" Target="../tags/tag22.xml"/><Relationship Id="rId1" Type="http://schemas.openxmlformats.org/officeDocument/2006/relationships/vmlDrawing" Target="../drawings/vmlDrawing7.v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9"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6.emf"/><Relationship Id="rId2" Type="http://schemas.openxmlformats.org/officeDocument/2006/relationships/tags" Target="../tags/tag27.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slideMaster" Target="../slideMasters/slideMaster7.xml"/><Relationship Id="rId4" Type="http://schemas.openxmlformats.org/officeDocument/2006/relationships/tags" Target="../tags/tag29.xml"/></Relationships>
</file>

<file path=ppt/slideLayouts/_rels/slideLayout31.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tags" Target="../tags/tag31.xml"/><Relationship Id="rId7" Type="http://schemas.openxmlformats.org/officeDocument/2006/relationships/slideMaster" Target="../slideMasters/slideMaster7.xml"/><Relationship Id="rId2" Type="http://schemas.openxmlformats.org/officeDocument/2006/relationships/tags" Target="../tags/tag30.xml"/><Relationship Id="rId1" Type="http://schemas.openxmlformats.org/officeDocument/2006/relationships/vmlDrawing" Target="../drawings/vmlDrawing9.v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image" Target="../media/image6.emf"/></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41.xml"/><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image" Target="../media/image6.emf"/><Relationship Id="rId2" Type="http://schemas.openxmlformats.org/officeDocument/2006/relationships/tags" Target="../tags/tag35.xml"/><Relationship Id="rId1" Type="http://schemas.openxmlformats.org/officeDocument/2006/relationships/vmlDrawing" Target="../drawings/vmlDrawing10.vml"/><Relationship Id="rId6" Type="http://schemas.openxmlformats.org/officeDocument/2006/relationships/tags" Target="../tags/tag39.xml"/><Relationship Id="rId11" Type="http://schemas.openxmlformats.org/officeDocument/2006/relationships/oleObject" Target="../embeddings/oleObject10.bin"/><Relationship Id="rId5" Type="http://schemas.openxmlformats.org/officeDocument/2006/relationships/tags" Target="../tags/tag38.xml"/><Relationship Id="rId10" Type="http://schemas.openxmlformats.org/officeDocument/2006/relationships/slideMaster" Target="../slideMasters/slideMaster7.xml"/><Relationship Id="rId4" Type="http://schemas.openxmlformats.org/officeDocument/2006/relationships/tags" Target="../tags/tag37.xml"/><Relationship Id="rId9" Type="http://schemas.openxmlformats.org/officeDocument/2006/relationships/tags" Target="../tags/tag4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0"/>
            <a:ext cx="12191999" cy="6858000"/>
          </a:xfrm>
          <a:prstGeom prst="rect">
            <a:avLst/>
          </a:prstGeom>
        </p:spPr>
      </p:pic>
      <p:sp>
        <p:nvSpPr>
          <p:cNvPr id="4" name="TextBox 3"/>
          <p:cNvSpPr txBox="1"/>
          <p:nvPr userDrawn="1"/>
        </p:nvSpPr>
        <p:spPr>
          <a:xfrm>
            <a:off x="3019425" y="2867025"/>
            <a:ext cx="914400" cy="914400"/>
          </a:xfrm>
          <a:prstGeom prst="rect">
            <a:avLst/>
          </a:prstGeom>
          <a:noFill/>
        </p:spPr>
        <p:txBody>
          <a:bodyPr wrap="none" lIns="182880" tIns="146304" rIns="182880" bIns="146304" rtlCol="0">
            <a:noAutofit/>
          </a:bodyPr>
          <a:lstStyle/>
          <a:p>
            <a:pPr marL="231764" indent="-231764">
              <a:spcAft>
                <a:spcPts val="600"/>
              </a:spcAft>
              <a:buSzPct val="70000"/>
              <a:buFont typeface="Wingdings 3" pitchFamily="18" charset="2"/>
              <a:buChar char="}"/>
            </a:pPr>
            <a:endParaRPr lang="en-US" sz="2400" spc="-71" dirty="0">
              <a:gradFill>
                <a:gsLst>
                  <a:gs pos="2917">
                    <a:schemeClr val="tx1"/>
                  </a:gs>
                  <a:gs pos="30000">
                    <a:schemeClr val="tx1"/>
                  </a:gs>
                </a:gsLst>
                <a:lin ang="5400000" scaled="0"/>
              </a:gradFill>
            </a:endParaRPr>
          </a:p>
        </p:txBody>
      </p:sp>
      <p:sp>
        <p:nvSpPr>
          <p:cNvPr id="5" name="TextBox 4"/>
          <p:cNvSpPr txBox="1"/>
          <p:nvPr userDrawn="1"/>
        </p:nvSpPr>
        <p:spPr>
          <a:xfrm>
            <a:off x="1724025" y="2314575"/>
            <a:ext cx="914400" cy="914400"/>
          </a:xfrm>
          <a:prstGeom prst="rect">
            <a:avLst/>
          </a:prstGeom>
          <a:noFill/>
        </p:spPr>
        <p:txBody>
          <a:bodyPr wrap="none" lIns="182880" tIns="146304" rIns="182880" bIns="146304" rtlCol="0">
            <a:noAutofit/>
          </a:bodyPr>
          <a:lstStyle/>
          <a:p>
            <a:pPr marL="231764" indent="-231764">
              <a:spcAft>
                <a:spcPts val="600"/>
              </a:spcAft>
              <a:buSzPct val="70000"/>
              <a:buFont typeface="Wingdings 3" pitchFamily="18" charset="2"/>
              <a:buChar char="}"/>
            </a:pPr>
            <a:endParaRPr lang="en-US" sz="2400" spc="-71"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60614394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330844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68066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bg>
      <p:bgPr>
        <a:solidFill>
          <a:schemeClr val="tx2"/>
        </a:solidFill>
        <a:effectLst/>
      </p:bgPr>
    </p:bg>
    <p:spTree>
      <p:nvGrpSpPr>
        <p:cNvPr id="1" name=""/>
        <p:cNvGrpSpPr/>
        <p:nvPr/>
      </p:nvGrpSpPr>
      <p:grpSpPr>
        <a:xfrm>
          <a:off x="0" y="0"/>
          <a:ext cx="0" cy="0"/>
          <a:chOff x="0" y="0"/>
          <a:chExt cx="0" cy="0"/>
        </a:xfrm>
      </p:grpSpPr>
      <p:sp>
        <p:nvSpPr>
          <p:cNvPr id="8" name="Windows 10"/>
          <p:cNvSpPr>
            <a:spLocks noChangeAspect="1" noEditPoints="1"/>
          </p:cNvSpPr>
          <p:nvPr/>
        </p:nvSpPr>
        <p:spPr bwMode="auto">
          <a:xfrm>
            <a:off x="448585" y="937135"/>
            <a:ext cx="2878507" cy="537931"/>
          </a:xfrm>
          <a:custGeom>
            <a:avLst/>
            <a:gdLst>
              <a:gd name="T0" fmla="*/ 295 w 3590"/>
              <a:gd name="T1" fmla="*/ 329 h 668"/>
              <a:gd name="T2" fmla="*/ 0 w 3590"/>
              <a:gd name="T3" fmla="*/ 94 h 668"/>
              <a:gd name="T4" fmla="*/ 295 w 3590"/>
              <a:gd name="T5" fmla="*/ 616 h 668"/>
              <a:gd name="T6" fmla="*/ 284 w 3590"/>
              <a:gd name="T7" fmla="*/ 340 h 668"/>
              <a:gd name="T8" fmla="*/ 284 w 3590"/>
              <a:gd name="T9" fmla="*/ 340 h 668"/>
              <a:gd name="T10" fmla="*/ 3196 w 3590"/>
              <a:gd name="T11" fmla="*/ 160 h 668"/>
              <a:gd name="T12" fmla="*/ 3158 w 3590"/>
              <a:gd name="T13" fmla="*/ 224 h 668"/>
              <a:gd name="T14" fmla="*/ 3223 w 3590"/>
              <a:gd name="T15" fmla="*/ 531 h 668"/>
              <a:gd name="T16" fmla="*/ 3407 w 3590"/>
              <a:gd name="T17" fmla="*/ 139 h 668"/>
              <a:gd name="T18" fmla="*/ 3339 w 3590"/>
              <a:gd name="T19" fmla="*/ 424 h 668"/>
              <a:gd name="T20" fmla="*/ 3513 w 3590"/>
              <a:gd name="T21" fmla="*/ 524 h 668"/>
              <a:gd name="T22" fmla="*/ 3465 w 3590"/>
              <a:gd name="T23" fmla="*/ 125 h 668"/>
              <a:gd name="T24" fmla="*/ 3544 w 3590"/>
              <a:gd name="T25" fmla="*/ 334 h 668"/>
              <a:gd name="T26" fmla="*/ 1215 w 3590"/>
              <a:gd name="T27" fmla="*/ 532 h 668"/>
              <a:gd name="T28" fmla="*/ 1118 w 3590"/>
              <a:gd name="T29" fmla="*/ 240 h 668"/>
              <a:gd name="T30" fmla="*/ 916 w 3590"/>
              <a:gd name="T31" fmla="*/ 133 h 668"/>
              <a:gd name="T32" fmla="*/ 1017 w 3590"/>
              <a:gd name="T33" fmla="*/ 439 h 668"/>
              <a:gd name="T34" fmla="*/ 1242 w 3590"/>
              <a:gd name="T35" fmla="*/ 478 h 668"/>
              <a:gd name="T36" fmla="*/ 1382 w 3590"/>
              <a:gd name="T37" fmla="*/ 133 h 668"/>
              <a:gd name="T38" fmla="*/ 1424 w 3590"/>
              <a:gd name="T39" fmla="*/ 175 h 668"/>
              <a:gd name="T40" fmla="*/ 1467 w 3590"/>
              <a:gd name="T41" fmla="*/ 132 h 668"/>
              <a:gd name="T42" fmla="*/ 1422 w 3590"/>
              <a:gd name="T43" fmla="*/ 247 h 668"/>
              <a:gd name="T44" fmla="*/ 1726 w 3590"/>
              <a:gd name="T45" fmla="*/ 532 h 668"/>
              <a:gd name="T46" fmla="*/ 1581 w 3590"/>
              <a:gd name="T47" fmla="*/ 369 h 668"/>
              <a:gd name="T48" fmla="*/ 1581 w 3590"/>
              <a:gd name="T49" fmla="*/ 247 h 668"/>
              <a:gd name="T50" fmla="*/ 1747 w 3590"/>
              <a:gd name="T51" fmla="*/ 271 h 668"/>
              <a:gd name="T52" fmla="*/ 2041 w 3590"/>
              <a:gd name="T53" fmla="*/ 532 h 668"/>
              <a:gd name="T54" fmla="*/ 1856 w 3590"/>
              <a:gd name="T55" fmla="*/ 500 h 668"/>
              <a:gd name="T56" fmla="*/ 2040 w 3590"/>
              <a:gd name="T57" fmla="*/ 286 h 668"/>
              <a:gd name="T58" fmla="*/ 2087 w 3590"/>
              <a:gd name="T59" fmla="*/ 532 h 668"/>
              <a:gd name="T60" fmla="*/ 1960 w 3590"/>
              <a:gd name="T61" fmla="*/ 279 h 668"/>
              <a:gd name="T62" fmla="*/ 1955 w 3590"/>
              <a:gd name="T63" fmla="*/ 500 h 668"/>
              <a:gd name="T64" fmla="*/ 2387 w 3590"/>
              <a:gd name="T65" fmla="*/ 497 h 668"/>
              <a:gd name="T66" fmla="*/ 2184 w 3590"/>
              <a:gd name="T67" fmla="*/ 281 h 668"/>
              <a:gd name="T68" fmla="*/ 2379 w 3590"/>
              <a:gd name="T69" fmla="*/ 390 h 668"/>
              <a:gd name="T70" fmla="*/ 2192 w 3590"/>
              <a:gd name="T71" fmla="*/ 391 h 668"/>
              <a:gd name="T72" fmla="*/ 2379 w 3590"/>
              <a:gd name="T73" fmla="*/ 390 h 668"/>
              <a:gd name="T74" fmla="*/ 2651 w 3590"/>
              <a:gd name="T75" fmla="*/ 328 h 668"/>
              <a:gd name="T76" fmla="*/ 2576 w 3590"/>
              <a:gd name="T77" fmla="*/ 532 h 668"/>
              <a:gd name="T78" fmla="*/ 2551 w 3590"/>
              <a:gd name="T79" fmla="*/ 461 h 668"/>
              <a:gd name="T80" fmla="*/ 2628 w 3590"/>
              <a:gd name="T81" fmla="*/ 247 h 668"/>
              <a:gd name="T82" fmla="*/ 2735 w 3590"/>
              <a:gd name="T83" fmla="*/ 487 h 668"/>
              <a:gd name="T84" fmla="*/ 3039 w 3590"/>
              <a:gd name="T85" fmla="*/ 456 h 668"/>
              <a:gd name="T86" fmla="*/ 2864 w 3590"/>
              <a:gd name="T87" fmla="*/ 473 h 668"/>
              <a:gd name="T88" fmla="*/ 2934 w 3590"/>
              <a:gd name="T89" fmla="*/ 406 h 668"/>
              <a:gd name="T90" fmla="*/ 2965 w 3590"/>
              <a:gd name="T91" fmla="*/ 240 h 668"/>
              <a:gd name="T92" fmla="*/ 2925 w 3590"/>
              <a:gd name="T93" fmla="*/ 290 h 668"/>
              <a:gd name="T94" fmla="*/ 3022 w 3590"/>
              <a:gd name="T95" fmla="*/ 40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90" h="668">
                <a:moveTo>
                  <a:pt x="295" y="52"/>
                </a:moveTo>
                <a:cubicBezTo>
                  <a:pt x="667" y="0"/>
                  <a:pt x="667" y="0"/>
                  <a:pt x="667" y="0"/>
                </a:cubicBezTo>
                <a:cubicBezTo>
                  <a:pt x="667" y="329"/>
                  <a:pt x="667" y="329"/>
                  <a:pt x="667" y="329"/>
                </a:cubicBezTo>
                <a:cubicBezTo>
                  <a:pt x="295" y="329"/>
                  <a:pt x="295" y="329"/>
                  <a:pt x="295" y="329"/>
                </a:cubicBezTo>
                <a:lnTo>
                  <a:pt x="295" y="52"/>
                </a:lnTo>
                <a:close/>
                <a:moveTo>
                  <a:pt x="284" y="329"/>
                </a:moveTo>
                <a:cubicBezTo>
                  <a:pt x="284" y="54"/>
                  <a:pt x="284" y="54"/>
                  <a:pt x="284" y="54"/>
                </a:cubicBezTo>
                <a:cubicBezTo>
                  <a:pt x="0" y="94"/>
                  <a:pt x="0" y="94"/>
                  <a:pt x="0" y="94"/>
                </a:cubicBezTo>
                <a:cubicBezTo>
                  <a:pt x="0" y="329"/>
                  <a:pt x="0" y="329"/>
                  <a:pt x="0" y="329"/>
                </a:cubicBezTo>
                <a:lnTo>
                  <a:pt x="284" y="329"/>
                </a:lnTo>
                <a:close/>
                <a:moveTo>
                  <a:pt x="295" y="340"/>
                </a:moveTo>
                <a:cubicBezTo>
                  <a:pt x="295" y="616"/>
                  <a:pt x="295" y="616"/>
                  <a:pt x="295" y="616"/>
                </a:cubicBezTo>
                <a:cubicBezTo>
                  <a:pt x="667" y="668"/>
                  <a:pt x="667" y="668"/>
                  <a:pt x="667" y="668"/>
                </a:cubicBezTo>
                <a:cubicBezTo>
                  <a:pt x="667" y="340"/>
                  <a:pt x="667" y="340"/>
                  <a:pt x="667" y="340"/>
                </a:cubicBezTo>
                <a:lnTo>
                  <a:pt x="295" y="340"/>
                </a:lnTo>
                <a:close/>
                <a:moveTo>
                  <a:pt x="284" y="340"/>
                </a:moveTo>
                <a:cubicBezTo>
                  <a:pt x="0" y="340"/>
                  <a:pt x="0" y="340"/>
                  <a:pt x="0" y="340"/>
                </a:cubicBezTo>
                <a:cubicBezTo>
                  <a:pt x="0" y="575"/>
                  <a:pt x="0" y="575"/>
                  <a:pt x="0" y="575"/>
                </a:cubicBezTo>
                <a:cubicBezTo>
                  <a:pt x="284" y="615"/>
                  <a:pt x="284" y="615"/>
                  <a:pt x="284" y="615"/>
                </a:cubicBezTo>
                <a:lnTo>
                  <a:pt x="284" y="340"/>
                </a:lnTo>
                <a:close/>
                <a:moveTo>
                  <a:pt x="3269" y="123"/>
                </a:moveTo>
                <a:cubicBezTo>
                  <a:pt x="3252" y="123"/>
                  <a:pt x="3252" y="123"/>
                  <a:pt x="3252" y="123"/>
                </a:cubicBezTo>
                <a:cubicBezTo>
                  <a:pt x="3245" y="129"/>
                  <a:pt x="3236" y="136"/>
                  <a:pt x="3227" y="142"/>
                </a:cubicBezTo>
                <a:cubicBezTo>
                  <a:pt x="3217" y="148"/>
                  <a:pt x="3207" y="154"/>
                  <a:pt x="3196" y="160"/>
                </a:cubicBezTo>
                <a:cubicBezTo>
                  <a:pt x="3185" y="166"/>
                  <a:pt x="3174" y="171"/>
                  <a:pt x="3163" y="176"/>
                </a:cubicBezTo>
                <a:cubicBezTo>
                  <a:pt x="3152" y="181"/>
                  <a:pt x="3141" y="185"/>
                  <a:pt x="3131" y="187"/>
                </a:cubicBezTo>
                <a:cubicBezTo>
                  <a:pt x="3131" y="234"/>
                  <a:pt x="3131" y="234"/>
                  <a:pt x="3131" y="234"/>
                </a:cubicBezTo>
                <a:cubicBezTo>
                  <a:pt x="3140" y="231"/>
                  <a:pt x="3149" y="228"/>
                  <a:pt x="3158" y="224"/>
                </a:cubicBezTo>
                <a:cubicBezTo>
                  <a:pt x="3168" y="221"/>
                  <a:pt x="3177" y="216"/>
                  <a:pt x="3185" y="212"/>
                </a:cubicBezTo>
                <a:cubicBezTo>
                  <a:pt x="3194" y="207"/>
                  <a:pt x="3201" y="203"/>
                  <a:pt x="3208" y="198"/>
                </a:cubicBezTo>
                <a:cubicBezTo>
                  <a:pt x="3215" y="194"/>
                  <a:pt x="3220" y="190"/>
                  <a:pt x="3223" y="186"/>
                </a:cubicBezTo>
                <a:cubicBezTo>
                  <a:pt x="3223" y="531"/>
                  <a:pt x="3223" y="531"/>
                  <a:pt x="3223" y="531"/>
                </a:cubicBezTo>
                <a:cubicBezTo>
                  <a:pt x="3269" y="531"/>
                  <a:pt x="3269" y="531"/>
                  <a:pt x="3269" y="531"/>
                </a:cubicBezTo>
                <a:lnTo>
                  <a:pt x="3269" y="123"/>
                </a:lnTo>
                <a:close/>
                <a:moveTo>
                  <a:pt x="3465" y="125"/>
                </a:moveTo>
                <a:cubicBezTo>
                  <a:pt x="3443" y="125"/>
                  <a:pt x="3424" y="130"/>
                  <a:pt x="3407" y="139"/>
                </a:cubicBezTo>
                <a:cubicBezTo>
                  <a:pt x="3390" y="148"/>
                  <a:pt x="3376" y="162"/>
                  <a:pt x="3365" y="180"/>
                </a:cubicBezTo>
                <a:cubicBezTo>
                  <a:pt x="3354" y="198"/>
                  <a:pt x="3345" y="221"/>
                  <a:pt x="3339" y="247"/>
                </a:cubicBezTo>
                <a:cubicBezTo>
                  <a:pt x="3333" y="274"/>
                  <a:pt x="3331" y="305"/>
                  <a:pt x="3331" y="340"/>
                </a:cubicBezTo>
                <a:cubicBezTo>
                  <a:pt x="3331" y="371"/>
                  <a:pt x="3333" y="399"/>
                  <a:pt x="3339" y="424"/>
                </a:cubicBezTo>
                <a:cubicBezTo>
                  <a:pt x="3344" y="448"/>
                  <a:pt x="3353" y="469"/>
                  <a:pt x="3363" y="486"/>
                </a:cubicBezTo>
                <a:cubicBezTo>
                  <a:pt x="3374" y="503"/>
                  <a:pt x="3387" y="516"/>
                  <a:pt x="3403" y="525"/>
                </a:cubicBezTo>
                <a:cubicBezTo>
                  <a:pt x="3419" y="533"/>
                  <a:pt x="3436" y="538"/>
                  <a:pt x="3456" y="538"/>
                </a:cubicBezTo>
                <a:cubicBezTo>
                  <a:pt x="3478" y="538"/>
                  <a:pt x="3496" y="533"/>
                  <a:pt x="3513" y="524"/>
                </a:cubicBezTo>
                <a:cubicBezTo>
                  <a:pt x="3530" y="515"/>
                  <a:pt x="3544" y="501"/>
                  <a:pt x="3555" y="484"/>
                </a:cubicBezTo>
                <a:cubicBezTo>
                  <a:pt x="3566" y="466"/>
                  <a:pt x="3575" y="444"/>
                  <a:pt x="3581" y="418"/>
                </a:cubicBezTo>
                <a:cubicBezTo>
                  <a:pt x="3587" y="393"/>
                  <a:pt x="3590" y="363"/>
                  <a:pt x="3590" y="330"/>
                </a:cubicBezTo>
                <a:cubicBezTo>
                  <a:pt x="3590" y="194"/>
                  <a:pt x="3548" y="125"/>
                  <a:pt x="3465" y="125"/>
                </a:cubicBezTo>
                <a:close/>
                <a:moveTo>
                  <a:pt x="3461" y="499"/>
                </a:moveTo>
                <a:cubicBezTo>
                  <a:pt x="3405" y="499"/>
                  <a:pt x="3377" y="445"/>
                  <a:pt x="3377" y="337"/>
                </a:cubicBezTo>
                <a:cubicBezTo>
                  <a:pt x="3377" y="222"/>
                  <a:pt x="3406" y="164"/>
                  <a:pt x="3463" y="164"/>
                </a:cubicBezTo>
                <a:cubicBezTo>
                  <a:pt x="3517" y="164"/>
                  <a:pt x="3544" y="221"/>
                  <a:pt x="3544" y="334"/>
                </a:cubicBezTo>
                <a:cubicBezTo>
                  <a:pt x="3544" y="444"/>
                  <a:pt x="3516" y="499"/>
                  <a:pt x="3461" y="499"/>
                </a:cubicBezTo>
                <a:close/>
                <a:moveTo>
                  <a:pt x="1382" y="133"/>
                </a:moveTo>
                <a:cubicBezTo>
                  <a:pt x="1270" y="532"/>
                  <a:pt x="1270" y="532"/>
                  <a:pt x="1270" y="532"/>
                </a:cubicBezTo>
                <a:cubicBezTo>
                  <a:pt x="1215" y="532"/>
                  <a:pt x="1215" y="532"/>
                  <a:pt x="1215" y="532"/>
                </a:cubicBezTo>
                <a:cubicBezTo>
                  <a:pt x="1133" y="240"/>
                  <a:pt x="1133" y="240"/>
                  <a:pt x="1133" y="240"/>
                </a:cubicBezTo>
                <a:cubicBezTo>
                  <a:pt x="1130" y="229"/>
                  <a:pt x="1128" y="216"/>
                  <a:pt x="1127" y="200"/>
                </a:cubicBezTo>
                <a:cubicBezTo>
                  <a:pt x="1126" y="200"/>
                  <a:pt x="1126" y="200"/>
                  <a:pt x="1126" y="200"/>
                </a:cubicBezTo>
                <a:cubicBezTo>
                  <a:pt x="1124" y="214"/>
                  <a:pt x="1122" y="227"/>
                  <a:pt x="1118" y="240"/>
                </a:cubicBezTo>
                <a:cubicBezTo>
                  <a:pt x="1036" y="532"/>
                  <a:pt x="1036" y="532"/>
                  <a:pt x="1036" y="532"/>
                </a:cubicBezTo>
                <a:cubicBezTo>
                  <a:pt x="981" y="532"/>
                  <a:pt x="981" y="532"/>
                  <a:pt x="981" y="532"/>
                </a:cubicBezTo>
                <a:cubicBezTo>
                  <a:pt x="865" y="133"/>
                  <a:pt x="865" y="133"/>
                  <a:pt x="865" y="133"/>
                </a:cubicBezTo>
                <a:cubicBezTo>
                  <a:pt x="916" y="133"/>
                  <a:pt x="916" y="133"/>
                  <a:pt x="916" y="133"/>
                </a:cubicBezTo>
                <a:cubicBezTo>
                  <a:pt x="1001" y="439"/>
                  <a:pt x="1001" y="439"/>
                  <a:pt x="1001" y="439"/>
                </a:cubicBezTo>
                <a:cubicBezTo>
                  <a:pt x="1004" y="452"/>
                  <a:pt x="1007" y="466"/>
                  <a:pt x="1008" y="479"/>
                </a:cubicBezTo>
                <a:cubicBezTo>
                  <a:pt x="1009" y="479"/>
                  <a:pt x="1009" y="479"/>
                  <a:pt x="1009" y="479"/>
                </a:cubicBezTo>
                <a:cubicBezTo>
                  <a:pt x="1010" y="468"/>
                  <a:pt x="1013" y="454"/>
                  <a:pt x="1017" y="439"/>
                </a:cubicBezTo>
                <a:cubicBezTo>
                  <a:pt x="1106" y="133"/>
                  <a:pt x="1106" y="133"/>
                  <a:pt x="1106" y="133"/>
                </a:cubicBezTo>
                <a:cubicBezTo>
                  <a:pt x="1151" y="133"/>
                  <a:pt x="1151" y="133"/>
                  <a:pt x="1151" y="133"/>
                </a:cubicBezTo>
                <a:cubicBezTo>
                  <a:pt x="1235" y="441"/>
                  <a:pt x="1235" y="441"/>
                  <a:pt x="1235" y="441"/>
                </a:cubicBezTo>
                <a:cubicBezTo>
                  <a:pt x="1238" y="453"/>
                  <a:pt x="1240" y="465"/>
                  <a:pt x="1242" y="478"/>
                </a:cubicBezTo>
                <a:cubicBezTo>
                  <a:pt x="1243" y="478"/>
                  <a:pt x="1243" y="478"/>
                  <a:pt x="1243" y="478"/>
                </a:cubicBezTo>
                <a:cubicBezTo>
                  <a:pt x="1244" y="469"/>
                  <a:pt x="1246" y="456"/>
                  <a:pt x="1250" y="440"/>
                </a:cubicBezTo>
                <a:cubicBezTo>
                  <a:pt x="1332" y="133"/>
                  <a:pt x="1332" y="133"/>
                  <a:pt x="1332" y="133"/>
                </a:cubicBezTo>
                <a:lnTo>
                  <a:pt x="1382" y="133"/>
                </a:lnTo>
                <a:close/>
                <a:moveTo>
                  <a:pt x="1475" y="153"/>
                </a:moveTo>
                <a:cubicBezTo>
                  <a:pt x="1475" y="162"/>
                  <a:pt x="1472" y="169"/>
                  <a:pt x="1466" y="174"/>
                </a:cubicBezTo>
                <a:cubicBezTo>
                  <a:pt x="1461" y="180"/>
                  <a:pt x="1453" y="183"/>
                  <a:pt x="1445" y="183"/>
                </a:cubicBezTo>
                <a:cubicBezTo>
                  <a:pt x="1437" y="183"/>
                  <a:pt x="1430" y="180"/>
                  <a:pt x="1424" y="175"/>
                </a:cubicBezTo>
                <a:cubicBezTo>
                  <a:pt x="1418" y="169"/>
                  <a:pt x="1416" y="162"/>
                  <a:pt x="1416" y="153"/>
                </a:cubicBezTo>
                <a:cubicBezTo>
                  <a:pt x="1416" y="145"/>
                  <a:pt x="1418" y="138"/>
                  <a:pt x="1424" y="132"/>
                </a:cubicBezTo>
                <a:cubicBezTo>
                  <a:pt x="1430" y="127"/>
                  <a:pt x="1437" y="124"/>
                  <a:pt x="1445" y="124"/>
                </a:cubicBezTo>
                <a:cubicBezTo>
                  <a:pt x="1454" y="124"/>
                  <a:pt x="1461" y="127"/>
                  <a:pt x="1467" y="132"/>
                </a:cubicBezTo>
                <a:cubicBezTo>
                  <a:pt x="1472" y="138"/>
                  <a:pt x="1475" y="145"/>
                  <a:pt x="1475" y="153"/>
                </a:cubicBezTo>
                <a:close/>
                <a:moveTo>
                  <a:pt x="1468" y="532"/>
                </a:moveTo>
                <a:cubicBezTo>
                  <a:pt x="1422" y="532"/>
                  <a:pt x="1422" y="532"/>
                  <a:pt x="1422" y="532"/>
                </a:cubicBezTo>
                <a:cubicBezTo>
                  <a:pt x="1422" y="247"/>
                  <a:pt x="1422" y="247"/>
                  <a:pt x="1422" y="247"/>
                </a:cubicBezTo>
                <a:cubicBezTo>
                  <a:pt x="1468" y="247"/>
                  <a:pt x="1468" y="247"/>
                  <a:pt x="1468" y="247"/>
                </a:cubicBezTo>
                <a:lnTo>
                  <a:pt x="1468" y="532"/>
                </a:lnTo>
                <a:close/>
                <a:moveTo>
                  <a:pt x="1772" y="532"/>
                </a:moveTo>
                <a:cubicBezTo>
                  <a:pt x="1726" y="532"/>
                  <a:pt x="1726" y="532"/>
                  <a:pt x="1726" y="532"/>
                </a:cubicBezTo>
                <a:cubicBezTo>
                  <a:pt x="1726" y="369"/>
                  <a:pt x="1726" y="369"/>
                  <a:pt x="1726" y="369"/>
                </a:cubicBezTo>
                <a:cubicBezTo>
                  <a:pt x="1726" y="309"/>
                  <a:pt x="1704" y="279"/>
                  <a:pt x="1660" y="279"/>
                </a:cubicBezTo>
                <a:cubicBezTo>
                  <a:pt x="1638" y="279"/>
                  <a:pt x="1619" y="288"/>
                  <a:pt x="1604" y="305"/>
                </a:cubicBezTo>
                <a:cubicBezTo>
                  <a:pt x="1589" y="322"/>
                  <a:pt x="1581" y="343"/>
                  <a:pt x="1581" y="369"/>
                </a:cubicBezTo>
                <a:cubicBezTo>
                  <a:pt x="1581" y="532"/>
                  <a:pt x="1581" y="532"/>
                  <a:pt x="1581" y="532"/>
                </a:cubicBezTo>
                <a:cubicBezTo>
                  <a:pt x="1536" y="532"/>
                  <a:pt x="1536" y="532"/>
                  <a:pt x="1536" y="532"/>
                </a:cubicBezTo>
                <a:cubicBezTo>
                  <a:pt x="1536" y="247"/>
                  <a:pt x="1536" y="247"/>
                  <a:pt x="1536" y="247"/>
                </a:cubicBezTo>
                <a:cubicBezTo>
                  <a:pt x="1581" y="247"/>
                  <a:pt x="1581" y="247"/>
                  <a:pt x="1581" y="247"/>
                </a:cubicBezTo>
                <a:cubicBezTo>
                  <a:pt x="1581" y="294"/>
                  <a:pt x="1581" y="294"/>
                  <a:pt x="1581" y="294"/>
                </a:cubicBezTo>
                <a:cubicBezTo>
                  <a:pt x="1583" y="294"/>
                  <a:pt x="1583" y="294"/>
                  <a:pt x="1583" y="294"/>
                </a:cubicBezTo>
                <a:cubicBezTo>
                  <a:pt x="1604" y="258"/>
                  <a:pt x="1635" y="240"/>
                  <a:pt x="1676" y="240"/>
                </a:cubicBezTo>
                <a:cubicBezTo>
                  <a:pt x="1707" y="240"/>
                  <a:pt x="1731" y="250"/>
                  <a:pt x="1747" y="271"/>
                </a:cubicBezTo>
                <a:cubicBezTo>
                  <a:pt x="1764" y="291"/>
                  <a:pt x="1772" y="320"/>
                  <a:pt x="1772" y="358"/>
                </a:cubicBezTo>
                <a:lnTo>
                  <a:pt x="1772" y="532"/>
                </a:lnTo>
                <a:close/>
                <a:moveTo>
                  <a:pt x="2087" y="532"/>
                </a:moveTo>
                <a:cubicBezTo>
                  <a:pt x="2041" y="532"/>
                  <a:pt x="2041" y="532"/>
                  <a:pt x="2041" y="532"/>
                </a:cubicBezTo>
                <a:cubicBezTo>
                  <a:pt x="2041" y="483"/>
                  <a:pt x="2041" y="483"/>
                  <a:pt x="2041" y="483"/>
                </a:cubicBezTo>
                <a:cubicBezTo>
                  <a:pt x="2040" y="483"/>
                  <a:pt x="2040" y="483"/>
                  <a:pt x="2040" y="483"/>
                </a:cubicBezTo>
                <a:cubicBezTo>
                  <a:pt x="2019" y="520"/>
                  <a:pt x="1986" y="539"/>
                  <a:pt x="1942" y="539"/>
                </a:cubicBezTo>
                <a:cubicBezTo>
                  <a:pt x="1906" y="539"/>
                  <a:pt x="1878" y="526"/>
                  <a:pt x="1856" y="500"/>
                </a:cubicBezTo>
                <a:cubicBezTo>
                  <a:pt x="1835" y="474"/>
                  <a:pt x="1824" y="440"/>
                  <a:pt x="1824" y="396"/>
                </a:cubicBezTo>
                <a:cubicBezTo>
                  <a:pt x="1824" y="349"/>
                  <a:pt x="1836" y="312"/>
                  <a:pt x="1860" y="283"/>
                </a:cubicBezTo>
                <a:cubicBezTo>
                  <a:pt x="1883" y="255"/>
                  <a:pt x="1915" y="240"/>
                  <a:pt x="1955" y="240"/>
                </a:cubicBezTo>
                <a:cubicBezTo>
                  <a:pt x="1993" y="240"/>
                  <a:pt x="2022" y="256"/>
                  <a:pt x="2040" y="286"/>
                </a:cubicBezTo>
                <a:cubicBezTo>
                  <a:pt x="2041" y="286"/>
                  <a:pt x="2041" y="286"/>
                  <a:pt x="2041" y="286"/>
                </a:cubicBezTo>
                <a:cubicBezTo>
                  <a:pt x="2041" y="110"/>
                  <a:pt x="2041" y="110"/>
                  <a:pt x="2041" y="110"/>
                </a:cubicBezTo>
                <a:cubicBezTo>
                  <a:pt x="2087" y="110"/>
                  <a:pt x="2087" y="110"/>
                  <a:pt x="2087" y="110"/>
                </a:cubicBezTo>
                <a:lnTo>
                  <a:pt x="2087" y="532"/>
                </a:lnTo>
                <a:close/>
                <a:moveTo>
                  <a:pt x="2041" y="403"/>
                </a:moveTo>
                <a:cubicBezTo>
                  <a:pt x="2041" y="361"/>
                  <a:pt x="2041" y="361"/>
                  <a:pt x="2041" y="361"/>
                </a:cubicBezTo>
                <a:cubicBezTo>
                  <a:pt x="2041" y="338"/>
                  <a:pt x="2033" y="318"/>
                  <a:pt x="2018" y="303"/>
                </a:cubicBezTo>
                <a:cubicBezTo>
                  <a:pt x="2002" y="287"/>
                  <a:pt x="1983" y="279"/>
                  <a:pt x="1960" y="279"/>
                </a:cubicBezTo>
                <a:cubicBezTo>
                  <a:pt x="1933" y="279"/>
                  <a:pt x="1911" y="289"/>
                  <a:pt x="1895" y="310"/>
                </a:cubicBezTo>
                <a:cubicBezTo>
                  <a:pt x="1879" y="330"/>
                  <a:pt x="1871" y="358"/>
                  <a:pt x="1871" y="394"/>
                </a:cubicBezTo>
                <a:cubicBezTo>
                  <a:pt x="1871" y="427"/>
                  <a:pt x="1879" y="452"/>
                  <a:pt x="1894" y="471"/>
                </a:cubicBezTo>
                <a:cubicBezTo>
                  <a:pt x="1909" y="490"/>
                  <a:pt x="1929" y="500"/>
                  <a:pt x="1955" y="500"/>
                </a:cubicBezTo>
                <a:cubicBezTo>
                  <a:pt x="1980" y="500"/>
                  <a:pt x="2001" y="491"/>
                  <a:pt x="2017" y="473"/>
                </a:cubicBezTo>
                <a:cubicBezTo>
                  <a:pt x="2033" y="454"/>
                  <a:pt x="2041" y="431"/>
                  <a:pt x="2041" y="403"/>
                </a:cubicBezTo>
                <a:close/>
                <a:moveTo>
                  <a:pt x="2425" y="388"/>
                </a:moveTo>
                <a:cubicBezTo>
                  <a:pt x="2425" y="434"/>
                  <a:pt x="2412" y="470"/>
                  <a:pt x="2387" y="497"/>
                </a:cubicBezTo>
                <a:cubicBezTo>
                  <a:pt x="2361" y="525"/>
                  <a:pt x="2327" y="539"/>
                  <a:pt x="2284" y="539"/>
                </a:cubicBezTo>
                <a:cubicBezTo>
                  <a:pt x="2242" y="539"/>
                  <a:pt x="2208" y="525"/>
                  <a:pt x="2183" y="499"/>
                </a:cubicBezTo>
                <a:cubicBezTo>
                  <a:pt x="2158" y="472"/>
                  <a:pt x="2145" y="437"/>
                  <a:pt x="2145" y="393"/>
                </a:cubicBezTo>
                <a:cubicBezTo>
                  <a:pt x="2145" y="346"/>
                  <a:pt x="2158" y="309"/>
                  <a:pt x="2184" y="281"/>
                </a:cubicBezTo>
                <a:cubicBezTo>
                  <a:pt x="2210" y="254"/>
                  <a:pt x="2245" y="240"/>
                  <a:pt x="2290" y="240"/>
                </a:cubicBezTo>
                <a:cubicBezTo>
                  <a:pt x="2332" y="240"/>
                  <a:pt x="2366" y="253"/>
                  <a:pt x="2389" y="280"/>
                </a:cubicBezTo>
                <a:cubicBezTo>
                  <a:pt x="2413" y="306"/>
                  <a:pt x="2425" y="342"/>
                  <a:pt x="2425" y="388"/>
                </a:cubicBezTo>
                <a:close/>
                <a:moveTo>
                  <a:pt x="2379" y="390"/>
                </a:moveTo>
                <a:cubicBezTo>
                  <a:pt x="2379" y="354"/>
                  <a:pt x="2371" y="327"/>
                  <a:pt x="2355" y="308"/>
                </a:cubicBezTo>
                <a:cubicBezTo>
                  <a:pt x="2339" y="289"/>
                  <a:pt x="2316" y="279"/>
                  <a:pt x="2287" y="279"/>
                </a:cubicBezTo>
                <a:cubicBezTo>
                  <a:pt x="2258" y="279"/>
                  <a:pt x="2234" y="289"/>
                  <a:pt x="2217" y="308"/>
                </a:cubicBezTo>
                <a:cubicBezTo>
                  <a:pt x="2200" y="328"/>
                  <a:pt x="2192" y="356"/>
                  <a:pt x="2192" y="391"/>
                </a:cubicBezTo>
                <a:cubicBezTo>
                  <a:pt x="2192" y="425"/>
                  <a:pt x="2200" y="452"/>
                  <a:pt x="2218" y="471"/>
                </a:cubicBezTo>
                <a:cubicBezTo>
                  <a:pt x="2235" y="490"/>
                  <a:pt x="2258" y="500"/>
                  <a:pt x="2287" y="500"/>
                </a:cubicBezTo>
                <a:cubicBezTo>
                  <a:pt x="2317" y="500"/>
                  <a:pt x="2339" y="490"/>
                  <a:pt x="2355" y="471"/>
                </a:cubicBezTo>
                <a:cubicBezTo>
                  <a:pt x="2371" y="453"/>
                  <a:pt x="2379" y="425"/>
                  <a:pt x="2379" y="390"/>
                </a:cubicBezTo>
                <a:close/>
                <a:moveTo>
                  <a:pt x="2842" y="247"/>
                </a:moveTo>
                <a:cubicBezTo>
                  <a:pt x="2757" y="532"/>
                  <a:pt x="2757" y="532"/>
                  <a:pt x="2757" y="532"/>
                </a:cubicBezTo>
                <a:cubicBezTo>
                  <a:pt x="2710" y="532"/>
                  <a:pt x="2710" y="532"/>
                  <a:pt x="2710" y="532"/>
                </a:cubicBezTo>
                <a:cubicBezTo>
                  <a:pt x="2651" y="328"/>
                  <a:pt x="2651" y="328"/>
                  <a:pt x="2651" y="328"/>
                </a:cubicBezTo>
                <a:cubicBezTo>
                  <a:pt x="2649" y="321"/>
                  <a:pt x="2648" y="312"/>
                  <a:pt x="2647" y="302"/>
                </a:cubicBezTo>
                <a:cubicBezTo>
                  <a:pt x="2646" y="302"/>
                  <a:pt x="2646" y="302"/>
                  <a:pt x="2646" y="302"/>
                </a:cubicBezTo>
                <a:cubicBezTo>
                  <a:pt x="2645" y="308"/>
                  <a:pt x="2643" y="317"/>
                  <a:pt x="2640" y="328"/>
                </a:cubicBezTo>
                <a:cubicBezTo>
                  <a:pt x="2576" y="532"/>
                  <a:pt x="2576" y="532"/>
                  <a:pt x="2576" y="532"/>
                </a:cubicBezTo>
                <a:cubicBezTo>
                  <a:pt x="2531" y="532"/>
                  <a:pt x="2531" y="532"/>
                  <a:pt x="2531" y="532"/>
                </a:cubicBezTo>
                <a:cubicBezTo>
                  <a:pt x="2445" y="247"/>
                  <a:pt x="2445" y="247"/>
                  <a:pt x="2445" y="247"/>
                </a:cubicBezTo>
                <a:cubicBezTo>
                  <a:pt x="2493" y="247"/>
                  <a:pt x="2493" y="247"/>
                  <a:pt x="2493" y="247"/>
                </a:cubicBezTo>
                <a:cubicBezTo>
                  <a:pt x="2551" y="461"/>
                  <a:pt x="2551" y="461"/>
                  <a:pt x="2551" y="461"/>
                </a:cubicBezTo>
                <a:cubicBezTo>
                  <a:pt x="2553" y="469"/>
                  <a:pt x="2554" y="477"/>
                  <a:pt x="2555" y="487"/>
                </a:cubicBezTo>
                <a:cubicBezTo>
                  <a:pt x="2557" y="487"/>
                  <a:pt x="2557" y="487"/>
                  <a:pt x="2557" y="487"/>
                </a:cubicBezTo>
                <a:cubicBezTo>
                  <a:pt x="2558" y="480"/>
                  <a:pt x="2559" y="471"/>
                  <a:pt x="2563" y="461"/>
                </a:cubicBezTo>
                <a:cubicBezTo>
                  <a:pt x="2628" y="247"/>
                  <a:pt x="2628" y="247"/>
                  <a:pt x="2628" y="247"/>
                </a:cubicBezTo>
                <a:cubicBezTo>
                  <a:pt x="2670" y="247"/>
                  <a:pt x="2670" y="247"/>
                  <a:pt x="2670" y="247"/>
                </a:cubicBezTo>
                <a:cubicBezTo>
                  <a:pt x="2729" y="462"/>
                  <a:pt x="2729" y="462"/>
                  <a:pt x="2729" y="462"/>
                </a:cubicBezTo>
                <a:cubicBezTo>
                  <a:pt x="2731" y="469"/>
                  <a:pt x="2732" y="477"/>
                  <a:pt x="2733" y="487"/>
                </a:cubicBezTo>
                <a:cubicBezTo>
                  <a:pt x="2735" y="487"/>
                  <a:pt x="2735" y="487"/>
                  <a:pt x="2735" y="487"/>
                </a:cubicBezTo>
                <a:cubicBezTo>
                  <a:pt x="2735" y="478"/>
                  <a:pt x="2737" y="470"/>
                  <a:pt x="2739" y="462"/>
                </a:cubicBezTo>
                <a:cubicBezTo>
                  <a:pt x="2797" y="247"/>
                  <a:pt x="2797" y="247"/>
                  <a:pt x="2797" y="247"/>
                </a:cubicBezTo>
                <a:lnTo>
                  <a:pt x="2842" y="247"/>
                </a:lnTo>
                <a:close/>
                <a:moveTo>
                  <a:pt x="3039" y="456"/>
                </a:moveTo>
                <a:cubicBezTo>
                  <a:pt x="3039" y="480"/>
                  <a:pt x="3029" y="500"/>
                  <a:pt x="3010" y="516"/>
                </a:cubicBezTo>
                <a:cubicBezTo>
                  <a:pt x="2991" y="531"/>
                  <a:pt x="2966" y="539"/>
                  <a:pt x="2935" y="539"/>
                </a:cubicBezTo>
                <a:cubicBezTo>
                  <a:pt x="2908" y="539"/>
                  <a:pt x="2884" y="533"/>
                  <a:pt x="2864" y="521"/>
                </a:cubicBezTo>
                <a:cubicBezTo>
                  <a:pt x="2864" y="473"/>
                  <a:pt x="2864" y="473"/>
                  <a:pt x="2864" y="473"/>
                </a:cubicBezTo>
                <a:cubicBezTo>
                  <a:pt x="2886" y="491"/>
                  <a:pt x="2911" y="500"/>
                  <a:pt x="2938" y="500"/>
                </a:cubicBezTo>
                <a:cubicBezTo>
                  <a:pt x="2974" y="500"/>
                  <a:pt x="2992" y="487"/>
                  <a:pt x="2992" y="460"/>
                </a:cubicBezTo>
                <a:cubicBezTo>
                  <a:pt x="2992" y="449"/>
                  <a:pt x="2989" y="441"/>
                  <a:pt x="2982" y="434"/>
                </a:cubicBezTo>
                <a:cubicBezTo>
                  <a:pt x="2975" y="427"/>
                  <a:pt x="2959" y="418"/>
                  <a:pt x="2934" y="406"/>
                </a:cubicBezTo>
                <a:cubicBezTo>
                  <a:pt x="2908" y="396"/>
                  <a:pt x="2891" y="384"/>
                  <a:pt x="2880" y="372"/>
                </a:cubicBezTo>
                <a:cubicBezTo>
                  <a:pt x="2870" y="360"/>
                  <a:pt x="2865" y="343"/>
                  <a:pt x="2865" y="323"/>
                </a:cubicBezTo>
                <a:cubicBezTo>
                  <a:pt x="2865" y="299"/>
                  <a:pt x="2874" y="280"/>
                  <a:pt x="2893" y="264"/>
                </a:cubicBezTo>
                <a:cubicBezTo>
                  <a:pt x="2912" y="248"/>
                  <a:pt x="2936" y="240"/>
                  <a:pt x="2965" y="240"/>
                </a:cubicBezTo>
                <a:cubicBezTo>
                  <a:pt x="2987" y="240"/>
                  <a:pt x="3008" y="245"/>
                  <a:pt x="3026" y="254"/>
                </a:cubicBezTo>
                <a:cubicBezTo>
                  <a:pt x="3026" y="299"/>
                  <a:pt x="3026" y="299"/>
                  <a:pt x="3026" y="299"/>
                </a:cubicBezTo>
                <a:cubicBezTo>
                  <a:pt x="3007" y="286"/>
                  <a:pt x="2986" y="279"/>
                  <a:pt x="2961" y="279"/>
                </a:cubicBezTo>
                <a:cubicBezTo>
                  <a:pt x="2946" y="279"/>
                  <a:pt x="2934" y="283"/>
                  <a:pt x="2925" y="290"/>
                </a:cubicBezTo>
                <a:cubicBezTo>
                  <a:pt x="2916" y="298"/>
                  <a:pt x="2911" y="307"/>
                  <a:pt x="2911" y="319"/>
                </a:cubicBezTo>
                <a:cubicBezTo>
                  <a:pt x="2911" y="332"/>
                  <a:pt x="2915" y="341"/>
                  <a:pt x="2922" y="348"/>
                </a:cubicBezTo>
                <a:cubicBezTo>
                  <a:pt x="2929" y="355"/>
                  <a:pt x="2943" y="363"/>
                  <a:pt x="2965" y="372"/>
                </a:cubicBezTo>
                <a:cubicBezTo>
                  <a:pt x="2993" y="383"/>
                  <a:pt x="3012" y="396"/>
                  <a:pt x="3022" y="408"/>
                </a:cubicBezTo>
                <a:cubicBezTo>
                  <a:pt x="3033" y="421"/>
                  <a:pt x="3039" y="437"/>
                  <a:pt x="3039" y="456"/>
                </a:cubicBezTo>
                <a:close/>
              </a:path>
            </a:pathLst>
          </a:custGeom>
          <a:solidFill>
            <a:srgbClr val="FFFFFF"/>
          </a:solidFill>
          <a:ln>
            <a:noFill/>
          </a:ln>
          <a:extLst/>
        </p:spPr>
        <p:txBody>
          <a:bodyPr vert="horz" wrap="square" lIns="89629" tIns="44814" rIns="89629" bIns="44814" numCol="1" anchor="t" anchorCtr="0" compatLnSpc="1">
            <a:prstTxWarp prst="textNoShape">
              <a:avLst/>
            </a:prstTxWarp>
          </a:bodyPr>
          <a:lstStyle/>
          <a:p>
            <a:pPr marL="0" marR="0" lvl="0" indent="0" algn="l" defTabSz="91428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
        <p:nvSpPr>
          <p:cNvPr id="9" name="Title 1"/>
          <p:cNvSpPr>
            <a:spLocks noGrp="1"/>
          </p:cNvSpPr>
          <p:nvPr>
            <p:ph type="title" hasCustomPrompt="1"/>
          </p:nvPr>
        </p:nvSpPr>
        <p:spPr bwMode="auto">
          <a:xfrm>
            <a:off x="269302" y="2717918"/>
            <a:ext cx="10431769" cy="1793104"/>
          </a:xfrm>
          <a:noFill/>
        </p:spPr>
        <p:txBody>
          <a:bodyPr lIns="146304" tIns="91440" rIns="146304" bIns="91440" anchor="t" anchorCtr="0"/>
          <a:lstStyle>
            <a:lvl1pPr>
              <a:defRPr sz="5294" spc="-147" baseline="0">
                <a:gradFill>
                  <a:gsLst>
                    <a:gs pos="57576">
                      <a:srgbClr val="FFFFFF"/>
                    </a:gs>
                    <a:gs pos="35000">
                      <a:srgbClr val="FFFFFF"/>
                    </a:gs>
                  </a:gsLst>
                  <a:lin ang="5400000" scaled="0"/>
                </a:gradFill>
                <a:latin typeface="+mj-lt"/>
                <a:cs typeface="Segoe UI Semibold" panose="020B0702040204020203" pitchFamily="34" charset="0"/>
              </a:defRPr>
            </a:lvl1pPr>
          </a:lstStyle>
          <a:p>
            <a:r>
              <a:rPr lang="en-US"/>
              <a:t>Presentation title</a:t>
            </a:r>
          </a:p>
        </p:txBody>
      </p:sp>
      <p:sp>
        <p:nvSpPr>
          <p:cNvPr id="3" name="Text Placeholder 2"/>
          <p:cNvSpPr>
            <a:spLocks noGrp="1"/>
          </p:cNvSpPr>
          <p:nvPr>
            <p:ph type="body" sz="quarter" idx="14" hasCustomPrompt="1"/>
          </p:nvPr>
        </p:nvSpPr>
        <p:spPr bwMode="auto">
          <a:xfrm>
            <a:off x="267682" y="4511022"/>
            <a:ext cx="10431769" cy="1578426"/>
          </a:xfrm>
        </p:spPr>
        <p:txBody>
          <a:bodyPr tIns="109728" bIns="109728">
            <a:noAutofit/>
          </a:bodyPr>
          <a:lstStyle>
            <a:lvl1pPr marL="0" indent="0">
              <a:spcBef>
                <a:spcPts val="0"/>
              </a:spcBef>
              <a:buNone/>
              <a:defRPr sz="3138" spc="-49" baseline="0">
                <a:gradFill>
                  <a:gsLst>
                    <a:gs pos="57576">
                      <a:srgbClr val="FFFFFF"/>
                    </a:gs>
                    <a:gs pos="35000">
                      <a:srgbClr val="FFFFFF"/>
                    </a:gs>
                  </a:gsLst>
                  <a:lin ang="5400000" scaled="0"/>
                </a:gradFill>
              </a:defRPr>
            </a:lvl1pPr>
          </a:lstStyle>
          <a:p>
            <a:pPr lvl="0"/>
            <a:r>
              <a:rPr lang="en-US"/>
              <a:t>Speaker Name</a:t>
            </a:r>
          </a:p>
        </p:txBody>
      </p:sp>
      <p:pic>
        <p:nvPicPr>
          <p:cNvPr id="7" name="Picture 6" hidden="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bwMode="black">
          <a:xfrm>
            <a:off x="448585" y="6122089"/>
            <a:ext cx="1254995" cy="267709"/>
          </a:xfrm>
          <a:prstGeom prst="rect">
            <a:avLst/>
          </a:prstGeom>
        </p:spPr>
      </p:pic>
    </p:spTree>
    <p:extLst>
      <p:ext uri="{BB962C8B-B14F-4D97-AF65-F5344CB8AC3E}">
        <p14:creationId xmlns:p14="http://schemas.microsoft.com/office/powerpoint/2010/main" val="3068143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3" y="2093526"/>
            <a:ext cx="8964185" cy="1793090"/>
          </a:xfrm>
          <a:noFill/>
        </p:spPr>
        <p:txBody>
          <a:bodyPr lIns="146304" tIns="91440" rIns="146304" bIns="91440" anchor="t" anchorCtr="0"/>
          <a:lstStyle>
            <a:lvl1pPr>
              <a:defRPr sz="5294" spc="-98" baseline="0">
                <a:gradFill>
                  <a:gsLst>
                    <a:gs pos="100000">
                      <a:schemeClr val="tx2"/>
                    </a:gs>
                    <a:gs pos="0">
                      <a:schemeClr val="tx2"/>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69301" y="3878575"/>
            <a:ext cx="7171337" cy="1792326"/>
          </a:xfrm>
          <a:noFill/>
        </p:spPr>
        <p:txBody>
          <a:bodyPr lIns="146304" tIns="109728" rIns="146304" bIns="109728">
            <a:noAutofit/>
          </a:bodyPr>
          <a:lstStyle>
            <a:lvl1pPr marL="0" indent="0">
              <a:spcBef>
                <a:spcPts val="0"/>
              </a:spcBef>
              <a:buNone/>
              <a:defRPr sz="3138" spc="0" baseline="0">
                <a:gradFill>
                  <a:gsLst>
                    <a:gs pos="91000">
                      <a:schemeClr val="tx1"/>
                    </a:gs>
                    <a:gs pos="0">
                      <a:schemeClr val="tx1"/>
                    </a:gs>
                  </a:gsLst>
                  <a:lin ang="5400000" scaled="0"/>
                </a:gradFill>
                <a:latin typeface="+mj-lt"/>
              </a:defRPr>
            </a:lvl1pPr>
          </a:lstStyle>
          <a:p>
            <a:pPr lvl="0"/>
            <a:r>
              <a:rPr lang="en-US"/>
              <a:t>Speaker Name</a:t>
            </a:r>
          </a:p>
        </p:txBody>
      </p:sp>
      <p:pic>
        <p:nvPicPr>
          <p:cNvPr id="6" name="Picture 5" hidden="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48585" y="6121376"/>
            <a:ext cx="1254995" cy="269134"/>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48585" y="6073352"/>
            <a:ext cx="1434641" cy="314582"/>
          </a:xfrm>
          <a:prstGeom prst="rect">
            <a:avLst/>
          </a:prstGeom>
        </p:spPr>
      </p:pic>
    </p:spTree>
    <p:extLst>
      <p:ext uri="{BB962C8B-B14F-4D97-AF65-F5344CB8AC3E}">
        <p14:creationId xmlns:p14="http://schemas.microsoft.com/office/powerpoint/2010/main" val="15632386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146304" tIns="91440" rIns="146304" bIns="91440" rtlCol="0" anchor="t">
            <a:noAutofit/>
          </a:bodyPr>
          <a:lstStyle>
            <a:lvl1pPr>
              <a:defRPr lang="en-US" sz="4314" dirty="0"/>
            </a:lvl1pPr>
          </a:lstStyle>
          <a:p>
            <a:pPr lvl="0"/>
            <a:r>
              <a:rPr lang="en-US"/>
              <a:t>Click to edit Master title style</a:t>
            </a:r>
          </a:p>
        </p:txBody>
      </p:sp>
    </p:spTree>
    <p:extLst>
      <p:ext uri="{BB962C8B-B14F-4D97-AF65-F5344CB8AC3E}">
        <p14:creationId xmlns:p14="http://schemas.microsoft.com/office/powerpoint/2010/main" val="224353588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29247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logo slide_color">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269239" y="6171617"/>
            <a:ext cx="11653522"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marL="0" marR="0" lvl="0" indent="0" algn="l" defTabSz="914019" rtl="0" eaLnBrk="0" fontAlgn="auto" latinLnBrk="0" hangingPunct="0">
              <a:lnSpc>
                <a:spcPct val="100000"/>
              </a:lnSpc>
              <a:spcBef>
                <a:spcPts val="0"/>
              </a:spcBef>
              <a:spcAft>
                <a:spcPts val="0"/>
              </a:spcAft>
              <a:buClrTx/>
              <a:buSzTx/>
              <a:buFontTx/>
              <a:buNone/>
              <a:tabLst/>
              <a:defRPr/>
            </a:pPr>
            <a:r>
              <a:rPr kumimoji="0" lang="en-US" sz="686"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rPr>
              <a:t>© 2016 Microsoft Corporation. All rights reserved. </a:t>
            </a:r>
          </a:p>
        </p:txBody>
      </p:sp>
      <p:sp>
        <p:nvSpPr>
          <p:cNvPr id="5" name="Windows 10"/>
          <p:cNvSpPr>
            <a:spLocks noChangeAspect="1" noEditPoints="1"/>
          </p:cNvSpPr>
          <p:nvPr/>
        </p:nvSpPr>
        <p:spPr bwMode="auto">
          <a:xfrm>
            <a:off x="3729712" y="3014713"/>
            <a:ext cx="4433769" cy="828576"/>
          </a:xfrm>
          <a:custGeom>
            <a:avLst/>
            <a:gdLst>
              <a:gd name="T0" fmla="*/ 295 w 3590"/>
              <a:gd name="T1" fmla="*/ 329 h 668"/>
              <a:gd name="T2" fmla="*/ 0 w 3590"/>
              <a:gd name="T3" fmla="*/ 94 h 668"/>
              <a:gd name="T4" fmla="*/ 295 w 3590"/>
              <a:gd name="T5" fmla="*/ 616 h 668"/>
              <a:gd name="T6" fmla="*/ 284 w 3590"/>
              <a:gd name="T7" fmla="*/ 340 h 668"/>
              <a:gd name="T8" fmla="*/ 284 w 3590"/>
              <a:gd name="T9" fmla="*/ 340 h 668"/>
              <a:gd name="T10" fmla="*/ 3196 w 3590"/>
              <a:gd name="T11" fmla="*/ 160 h 668"/>
              <a:gd name="T12" fmla="*/ 3158 w 3590"/>
              <a:gd name="T13" fmla="*/ 224 h 668"/>
              <a:gd name="T14" fmla="*/ 3223 w 3590"/>
              <a:gd name="T15" fmla="*/ 531 h 668"/>
              <a:gd name="T16" fmla="*/ 3407 w 3590"/>
              <a:gd name="T17" fmla="*/ 139 h 668"/>
              <a:gd name="T18" fmla="*/ 3339 w 3590"/>
              <a:gd name="T19" fmla="*/ 424 h 668"/>
              <a:gd name="T20" fmla="*/ 3513 w 3590"/>
              <a:gd name="T21" fmla="*/ 524 h 668"/>
              <a:gd name="T22" fmla="*/ 3465 w 3590"/>
              <a:gd name="T23" fmla="*/ 125 h 668"/>
              <a:gd name="T24" fmla="*/ 3544 w 3590"/>
              <a:gd name="T25" fmla="*/ 334 h 668"/>
              <a:gd name="T26" fmla="*/ 1215 w 3590"/>
              <a:gd name="T27" fmla="*/ 532 h 668"/>
              <a:gd name="T28" fmla="*/ 1118 w 3590"/>
              <a:gd name="T29" fmla="*/ 240 h 668"/>
              <a:gd name="T30" fmla="*/ 916 w 3590"/>
              <a:gd name="T31" fmla="*/ 133 h 668"/>
              <a:gd name="T32" fmla="*/ 1017 w 3590"/>
              <a:gd name="T33" fmla="*/ 439 h 668"/>
              <a:gd name="T34" fmla="*/ 1242 w 3590"/>
              <a:gd name="T35" fmla="*/ 478 h 668"/>
              <a:gd name="T36" fmla="*/ 1382 w 3590"/>
              <a:gd name="T37" fmla="*/ 133 h 668"/>
              <a:gd name="T38" fmla="*/ 1424 w 3590"/>
              <a:gd name="T39" fmla="*/ 175 h 668"/>
              <a:gd name="T40" fmla="*/ 1467 w 3590"/>
              <a:gd name="T41" fmla="*/ 132 h 668"/>
              <a:gd name="T42" fmla="*/ 1422 w 3590"/>
              <a:gd name="T43" fmla="*/ 247 h 668"/>
              <a:gd name="T44" fmla="*/ 1726 w 3590"/>
              <a:gd name="T45" fmla="*/ 532 h 668"/>
              <a:gd name="T46" fmla="*/ 1581 w 3590"/>
              <a:gd name="T47" fmla="*/ 369 h 668"/>
              <a:gd name="T48" fmla="*/ 1581 w 3590"/>
              <a:gd name="T49" fmla="*/ 247 h 668"/>
              <a:gd name="T50" fmla="*/ 1747 w 3590"/>
              <a:gd name="T51" fmla="*/ 271 h 668"/>
              <a:gd name="T52" fmla="*/ 2041 w 3590"/>
              <a:gd name="T53" fmla="*/ 532 h 668"/>
              <a:gd name="T54" fmla="*/ 1856 w 3590"/>
              <a:gd name="T55" fmla="*/ 500 h 668"/>
              <a:gd name="T56" fmla="*/ 2040 w 3590"/>
              <a:gd name="T57" fmla="*/ 286 h 668"/>
              <a:gd name="T58" fmla="*/ 2087 w 3590"/>
              <a:gd name="T59" fmla="*/ 532 h 668"/>
              <a:gd name="T60" fmla="*/ 1960 w 3590"/>
              <a:gd name="T61" fmla="*/ 279 h 668"/>
              <a:gd name="T62" fmla="*/ 1955 w 3590"/>
              <a:gd name="T63" fmla="*/ 500 h 668"/>
              <a:gd name="T64" fmla="*/ 2387 w 3590"/>
              <a:gd name="T65" fmla="*/ 497 h 668"/>
              <a:gd name="T66" fmla="*/ 2184 w 3590"/>
              <a:gd name="T67" fmla="*/ 281 h 668"/>
              <a:gd name="T68" fmla="*/ 2379 w 3590"/>
              <a:gd name="T69" fmla="*/ 390 h 668"/>
              <a:gd name="T70" fmla="*/ 2192 w 3590"/>
              <a:gd name="T71" fmla="*/ 391 h 668"/>
              <a:gd name="T72" fmla="*/ 2379 w 3590"/>
              <a:gd name="T73" fmla="*/ 390 h 668"/>
              <a:gd name="T74" fmla="*/ 2651 w 3590"/>
              <a:gd name="T75" fmla="*/ 328 h 668"/>
              <a:gd name="T76" fmla="*/ 2576 w 3590"/>
              <a:gd name="T77" fmla="*/ 532 h 668"/>
              <a:gd name="T78" fmla="*/ 2551 w 3590"/>
              <a:gd name="T79" fmla="*/ 461 h 668"/>
              <a:gd name="T80" fmla="*/ 2628 w 3590"/>
              <a:gd name="T81" fmla="*/ 247 h 668"/>
              <a:gd name="T82" fmla="*/ 2735 w 3590"/>
              <a:gd name="T83" fmla="*/ 487 h 668"/>
              <a:gd name="T84" fmla="*/ 3039 w 3590"/>
              <a:gd name="T85" fmla="*/ 456 h 668"/>
              <a:gd name="T86" fmla="*/ 2864 w 3590"/>
              <a:gd name="T87" fmla="*/ 473 h 668"/>
              <a:gd name="T88" fmla="*/ 2934 w 3590"/>
              <a:gd name="T89" fmla="*/ 406 h 668"/>
              <a:gd name="T90" fmla="*/ 2965 w 3590"/>
              <a:gd name="T91" fmla="*/ 240 h 668"/>
              <a:gd name="T92" fmla="*/ 2925 w 3590"/>
              <a:gd name="T93" fmla="*/ 290 h 668"/>
              <a:gd name="T94" fmla="*/ 3022 w 3590"/>
              <a:gd name="T95" fmla="*/ 40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90" h="668">
                <a:moveTo>
                  <a:pt x="295" y="52"/>
                </a:moveTo>
                <a:cubicBezTo>
                  <a:pt x="667" y="0"/>
                  <a:pt x="667" y="0"/>
                  <a:pt x="667" y="0"/>
                </a:cubicBezTo>
                <a:cubicBezTo>
                  <a:pt x="667" y="329"/>
                  <a:pt x="667" y="329"/>
                  <a:pt x="667" y="329"/>
                </a:cubicBezTo>
                <a:cubicBezTo>
                  <a:pt x="295" y="329"/>
                  <a:pt x="295" y="329"/>
                  <a:pt x="295" y="329"/>
                </a:cubicBezTo>
                <a:lnTo>
                  <a:pt x="295" y="52"/>
                </a:lnTo>
                <a:close/>
                <a:moveTo>
                  <a:pt x="284" y="329"/>
                </a:moveTo>
                <a:cubicBezTo>
                  <a:pt x="284" y="54"/>
                  <a:pt x="284" y="54"/>
                  <a:pt x="284" y="54"/>
                </a:cubicBezTo>
                <a:cubicBezTo>
                  <a:pt x="0" y="94"/>
                  <a:pt x="0" y="94"/>
                  <a:pt x="0" y="94"/>
                </a:cubicBezTo>
                <a:cubicBezTo>
                  <a:pt x="0" y="329"/>
                  <a:pt x="0" y="329"/>
                  <a:pt x="0" y="329"/>
                </a:cubicBezTo>
                <a:lnTo>
                  <a:pt x="284" y="329"/>
                </a:lnTo>
                <a:close/>
                <a:moveTo>
                  <a:pt x="295" y="340"/>
                </a:moveTo>
                <a:cubicBezTo>
                  <a:pt x="295" y="616"/>
                  <a:pt x="295" y="616"/>
                  <a:pt x="295" y="616"/>
                </a:cubicBezTo>
                <a:cubicBezTo>
                  <a:pt x="667" y="668"/>
                  <a:pt x="667" y="668"/>
                  <a:pt x="667" y="668"/>
                </a:cubicBezTo>
                <a:cubicBezTo>
                  <a:pt x="667" y="340"/>
                  <a:pt x="667" y="340"/>
                  <a:pt x="667" y="340"/>
                </a:cubicBezTo>
                <a:lnTo>
                  <a:pt x="295" y="340"/>
                </a:lnTo>
                <a:close/>
                <a:moveTo>
                  <a:pt x="284" y="340"/>
                </a:moveTo>
                <a:cubicBezTo>
                  <a:pt x="0" y="340"/>
                  <a:pt x="0" y="340"/>
                  <a:pt x="0" y="340"/>
                </a:cubicBezTo>
                <a:cubicBezTo>
                  <a:pt x="0" y="575"/>
                  <a:pt x="0" y="575"/>
                  <a:pt x="0" y="575"/>
                </a:cubicBezTo>
                <a:cubicBezTo>
                  <a:pt x="284" y="615"/>
                  <a:pt x="284" y="615"/>
                  <a:pt x="284" y="615"/>
                </a:cubicBezTo>
                <a:lnTo>
                  <a:pt x="284" y="340"/>
                </a:lnTo>
                <a:close/>
                <a:moveTo>
                  <a:pt x="3269" y="123"/>
                </a:moveTo>
                <a:cubicBezTo>
                  <a:pt x="3252" y="123"/>
                  <a:pt x="3252" y="123"/>
                  <a:pt x="3252" y="123"/>
                </a:cubicBezTo>
                <a:cubicBezTo>
                  <a:pt x="3245" y="129"/>
                  <a:pt x="3236" y="136"/>
                  <a:pt x="3227" y="142"/>
                </a:cubicBezTo>
                <a:cubicBezTo>
                  <a:pt x="3217" y="148"/>
                  <a:pt x="3207" y="154"/>
                  <a:pt x="3196" y="160"/>
                </a:cubicBezTo>
                <a:cubicBezTo>
                  <a:pt x="3185" y="166"/>
                  <a:pt x="3174" y="171"/>
                  <a:pt x="3163" y="176"/>
                </a:cubicBezTo>
                <a:cubicBezTo>
                  <a:pt x="3152" y="181"/>
                  <a:pt x="3141" y="185"/>
                  <a:pt x="3131" y="187"/>
                </a:cubicBezTo>
                <a:cubicBezTo>
                  <a:pt x="3131" y="234"/>
                  <a:pt x="3131" y="234"/>
                  <a:pt x="3131" y="234"/>
                </a:cubicBezTo>
                <a:cubicBezTo>
                  <a:pt x="3140" y="231"/>
                  <a:pt x="3149" y="228"/>
                  <a:pt x="3158" y="224"/>
                </a:cubicBezTo>
                <a:cubicBezTo>
                  <a:pt x="3168" y="221"/>
                  <a:pt x="3177" y="216"/>
                  <a:pt x="3185" y="212"/>
                </a:cubicBezTo>
                <a:cubicBezTo>
                  <a:pt x="3194" y="207"/>
                  <a:pt x="3201" y="203"/>
                  <a:pt x="3208" y="198"/>
                </a:cubicBezTo>
                <a:cubicBezTo>
                  <a:pt x="3215" y="194"/>
                  <a:pt x="3220" y="190"/>
                  <a:pt x="3223" y="186"/>
                </a:cubicBezTo>
                <a:cubicBezTo>
                  <a:pt x="3223" y="531"/>
                  <a:pt x="3223" y="531"/>
                  <a:pt x="3223" y="531"/>
                </a:cubicBezTo>
                <a:cubicBezTo>
                  <a:pt x="3269" y="531"/>
                  <a:pt x="3269" y="531"/>
                  <a:pt x="3269" y="531"/>
                </a:cubicBezTo>
                <a:lnTo>
                  <a:pt x="3269" y="123"/>
                </a:lnTo>
                <a:close/>
                <a:moveTo>
                  <a:pt x="3465" y="125"/>
                </a:moveTo>
                <a:cubicBezTo>
                  <a:pt x="3443" y="125"/>
                  <a:pt x="3424" y="130"/>
                  <a:pt x="3407" y="139"/>
                </a:cubicBezTo>
                <a:cubicBezTo>
                  <a:pt x="3390" y="148"/>
                  <a:pt x="3376" y="162"/>
                  <a:pt x="3365" y="180"/>
                </a:cubicBezTo>
                <a:cubicBezTo>
                  <a:pt x="3354" y="198"/>
                  <a:pt x="3345" y="221"/>
                  <a:pt x="3339" y="247"/>
                </a:cubicBezTo>
                <a:cubicBezTo>
                  <a:pt x="3333" y="274"/>
                  <a:pt x="3331" y="305"/>
                  <a:pt x="3331" y="340"/>
                </a:cubicBezTo>
                <a:cubicBezTo>
                  <a:pt x="3331" y="371"/>
                  <a:pt x="3333" y="399"/>
                  <a:pt x="3339" y="424"/>
                </a:cubicBezTo>
                <a:cubicBezTo>
                  <a:pt x="3344" y="448"/>
                  <a:pt x="3353" y="469"/>
                  <a:pt x="3363" y="486"/>
                </a:cubicBezTo>
                <a:cubicBezTo>
                  <a:pt x="3374" y="503"/>
                  <a:pt x="3387" y="516"/>
                  <a:pt x="3403" y="525"/>
                </a:cubicBezTo>
                <a:cubicBezTo>
                  <a:pt x="3419" y="533"/>
                  <a:pt x="3436" y="538"/>
                  <a:pt x="3456" y="538"/>
                </a:cubicBezTo>
                <a:cubicBezTo>
                  <a:pt x="3478" y="538"/>
                  <a:pt x="3496" y="533"/>
                  <a:pt x="3513" y="524"/>
                </a:cubicBezTo>
                <a:cubicBezTo>
                  <a:pt x="3530" y="515"/>
                  <a:pt x="3544" y="501"/>
                  <a:pt x="3555" y="484"/>
                </a:cubicBezTo>
                <a:cubicBezTo>
                  <a:pt x="3566" y="466"/>
                  <a:pt x="3575" y="444"/>
                  <a:pt x="3581" y="418"/>
                </a:cubicBezTo>
                <a:cubicBezTo>
                  <a:pt x="3587" y="393"/>
                  <a:pt x="3590" y="363"/>
                  <a:pt x="3590" y="330"/>
                </a:cubicBezTo>
                <a:cubicBezTo>
                  <a:pt x="3590" y="194"/>
                  <a:pt x="3548" y="125"/>
                  <a:pt x="3465" y="125"/>
                </a:cubicBezTo>
                <a:close/>
                <a:moveTo>
                  <a:pt x="3461" y="499"/>
                </a:moveTo>
                <a:cubicBezTo>
                  <a:pt x="3405" y="499"/>
                  <a:pt x="3377" y="445"/>
                  <a:pt x="3377" y="337"/>
                </a:cubicBezTo>
                <a:cubicBezTo>
                  <a:pt x="3377" y="222"/>
                  <a:pt x="3406" y="164"/>
                  <a:pt x="3463" y="164"/>
                </a:cubicBezTo>
                <a:cubicBezTo>
                  <a:pt x="3517" y="164"/>
                  <a:pt x="3544" y="221"/>
                  <a:pt x="3544" y="334"/>
                </a:cubicBezTo>
                <a:cubicBezTo>
                  <a:pt x="3544" y="444"/>
                  <a:pt x="3516" y="499"/>
                  <a:pt x="3461" y="499"/>
                </a:cubicBezTo>
                <a:close/>
                <a:moveTo>
                  <a:pt x="1382" y="133"/>
                </a:moveTo>
                <a:cubicBezTo>
                  <a:pt x="1270" y="532"/>
                  <a:pt x="1270" y="532"/>
                  <a:pt x="1270" y="532"/>
                </a:cubicBezTo>
                <a:cubicBezTo>
                  <a:pt x="1215" y="532"/>
                  <a:pt x="1215" y="532"/>
                  <a:pt x="1215" y="532"/>
                </a:cubicBezTo>
                <a:cubicBezTo>
                  <a:pt x="1133" y="240"/>
                  <a:pt x="1133" y="240"/>
                  <a:pt x="1133" y="240"/>
                </a:cubicBezTo>
                <a:cubicBezTo>
                  <a:pt x="1130" y="229"/>
                  <a:pt x="1128" y="216"/>
                  <a:pt x="1127" y="200"/>
                </a:cubicBezTo>
                <a:cubicBezTo>
                  <a:pt x="1126" y="200"/>
                  <a:pt x="1126" y="200"/>
                  <a:pt x="1126" y="200"/>
                </a:cubicBezTo>
                <a:cubicBezTo>
                  <a:pt x="1124" y="214"/>
                  <a:pt x="1122" y="227"/>
                  <a:pt x="1118" y="240"/>
                </a:cubicBezTo>
                <a:cubicBezTo>
                  <a:pt x="1036" y="532"/>
                  <a:pt x="1036" y="532"/>
                  <a:pt x="1036" y="532"/>
                </a:cubicBezTo>
                <a:cubicBezTo>
                  <a:pt x="981" y="532"/>
                  <a:pt x="981" y="532"/>
                  <a:pt x="981" y="532"/>
                </a:cubicBezTo>
                <a:cubicBezTo>
                  <a:pt x="865" y="133"/>
                  <a:pt x="865" y="133"/>
                  <a:pt x="865" y="133"/>
                </a:cubicBezTo>
                <a:cubicBezTo>
                  <a:pt x="916" y="133"/>
                  <a:pt x="916" y="133"/>
                  <a:pt x="916" y="133"/>
                </a:cubicBezTo>
                <a:cubicBezTo>
                  <a:pt x="1001" y="439"/>
                  <a:pt x="1001" y="439"/>
                  <a:pt x="1001" y="439"/>
                </a:cubicBezTo>
                <a:cubicBezTo>
                  <a:pt x="1004" y="452"/>
                  <a:pt x="1007" y="466"/>
                  <a:pt x="1008" y="479"/>
                </a:cubicBezTo>
                <a:cubicBezTo>
                  <a:pt x="1009" y="479"/>
                  <a:pt x="1009" y="479"/>
                  <a:pt x="1009" y="479"/>
                </a:cubicBezTo>
                <a:cubicBezTo>
                  <a:pt x="1010" y="468"/>
                  <a:pt x="1013" y="454"/>
                  <a:pt x="1017" y="439"/>
                </a:cubicBezTo>
                <a:cubicBezTo>
                  <a:pt x="1106" y="133"/>
                  <a:pt x="1106" y="133"/>
                  <a:pt x="1106" y="133"/>
                </a:cubicBezTo>
                <a:cubicBezTo>
                  <a:pt x="1151" y="133"/>
                  <a:pt x="1151" y="133"/>
                  <a:pt x="1151" y="133"/>
                </a:cubicBezTo>
                <a:cubicBezTo>
                  <a:pt x="1235" y="441"/>
                  <a:pt x="1235" y="441"/>
                  <a:pt x="1235" y="441"/>
                </a:cubicBezTo>
                <a:cubicBezTo>
                  <a:pt x="1238" y="453"/>
                  <a:pt x="1240" y="465"/>
                  <a:pt x="1242" y="478"/>
                </a:cubicBezTo>
                <a:cubicBezTo>
                  <a:pt x="1243" y="478"/>
                  <a:pt x="1243" y="478"/>
                  <a:pt x="1243" y="478"/>
                </a:cubicBezTo>
                <a:cubicBezTo>
                  <a:pt x="1244" y="469"/>
                  <a:pt x="1246" y="456"/>
                  <a:pt x="1250" y="440"/>
                </a:cubicBezTo>
                <a:cubicBezTo>
                  <a:pt x="1332" y="133"/>
                  <a:pt x="1332" y="133"/>
                  <a:pt x="1332" y="133"/>
                </a:cubicBezTo>
                <a:lnTo>
                  <a:pt x="1382" y="133"/>
                </a:lnTo>
                <a:close/>
                <a:moveTo>
                  <a:pt x="1475" y="153"/>
                </a:moveTo>
                <a:cubicBezTo>
                  <a:pt x="1475" y="162"/>
                  <a:pt x="1472" y="169"/>
                  <a:pt x="1466" y="174"/>
                </a:cubicBezTo>
                <a:cubicBezTo>
                  <a:pt x="1461" y="180"/>
                  <a:pt x="1453" y="183"/>
                  <a:pt x="1445" y="183"/>
                </a:cubicBezTo>
                <a:cubicBezTo>
                  <a:pt x="1437" y="183"/>
                  <a:pt x="1430" y="180"/>
                  <a:pt x="1424" y="175"/>
                </a:cubicBezTo>
                <a:cubicBezTo>
                  <a:pt x="1418" y="169"/>
                  <a:pt x="1416" y="162"/>
                  <a:pt x="1416" y="153"/>
                </a:cubicBezTo>
                <a:cubicBezTo>
                  <a:pt x="1416" y="145"/>
                  <a:pt x="1418" y="138"/>
                  <a:pt x="1424" y="132"/>
                </a:cubicBezTo>
                <a:cubicBezTo>
                  <a:pt x="1430" y="127"/>
                  <a:pt x="1437" y="124"/>
                  <a:pt x="1445" y="124"/>
                </a:cubicBezTo>
                <a:cubicBezTo>
                  <a:pt x="1454" y="124"/>
                  <a:pt x="1461" y="127"/>
                  <a:pt x="1467" y="132"/>
                </a:cubicBezTo>
                <a:cubicBezTo>
                  <a:pt x="1472" y="138"/>
                  <a:pt x="1475" y="145"/>
                  <a:pt x="1475" y="153"/>
                </a:cubicBezTo>
                <a:close/>
                <a:moveTo>
                  <a:pt x="1468" y="532"/>
                </a:moveTo>
                <a:cubicBezTo>
                  <a:pt x="1422" y="532"/>
                  <a:pt x="1422" y="532"/>
                  <a:pt x="1422" y="532"/>
                </a:cubicBezTo>
                <a:cubicBezTo>
                  <a:pt x="1422" y="247"/>
                  <a:pt x="1422" y="247"/>
                  <a:pt x="1422" y="247"/>
                </a:cubicBezTo>
                <a:cubicBezTo>
                  <a:pt x="1468" y="247"/>
                  <a:pt x="1468" y="247"/>
                  <a:pt x="1468" y="247"/>
                </a:cubicBezTo>
                <a:lnTo>
                  <a:pt x="1468" y="532"/>
                </a:lnTo>
                <a:close/>
                <a:moveTo>
                  <a:pt x="1772" y="532"/>
                </a:moveTo>
                <a:cubicBezTo>
                  <a:pt x="1726" y="532"/>
                  <a:pt x="1726" y="532"/>
                  <a:pt x="1726" y="532"/>
                </a:cubicBezTo>
                <a:cubicBezTo>
                  <a:pt x="1726" y="369"/>
                  <a:pt x="1726" y="369"/>
                  <a:pt x="1726" y="369"/>
                </a:cubicBezTo>
                <a:cubicBezTo>
                  <a:pt x="1726" y="309"/>
                  <a:pt x="1704" y="279"/>
                  <a:pt x="1660" y="279"/>
                </a:cubicBezTo>
                <a:cubicBezTo>
                  <a:pt x="1638" y="279"/>
                  <a:pt x="1619" y="288"/>
                  <a:pt x="1604" y="305"/>
                </a:cubicBezTo>
                <a:cubicBezTo>
                  <a:pt x="1589" y="322"/>
                  <a:pt x="1581" y="343"/>
                  <a:pt x="1581" y="369"/>
                </a:cubicBezTo>
                <a:cubicBezTo>
                  <a:pt x="1581" y="532"/>
                  <a:pt x="1581" y="532"/>
                  <a:pt x="1581" y="532"/>
                </a:cubicBezTo>
                <a:cubicBezTo>
                  <a:pt x="1536" y="532"/>
                  <a:pt x="1536" y="532"/>
                  <a:pt x="1536" y="532"/>
                </a:cubicBezTo>
                <a:cubicBezTo>
                  <a:pt x="1536" y="247"/>
                  <a:pt x="1536" y="247"/>
                  <a:pt x="1536" y="247"/>
                </a:cubicBezTo>
                <a:cubicBezTo>
                  <a:pt x="1581" y="247"/>
                  <a:pt x="1581" y="247"/>
                  <a:pt x="1581" y="247"/>
                </a:cubicBezTo>
                <a:cubicBezTo>
                  <a:pt x="1581" y="294"/>
                  <a:pt x="1581" y="294"/>
                  <a:pt x="1581" y="294"/>
                </a:cubicBezTo>
                <a:cubicBezTo>
                  <a:pt x="1583" y="294"/>
                  <a:pt x="1583" y="294"/>
                  <a:pt x="1583" y="294"/>
                </a:cubicBezTo>
                <a:cubicBezTo>
                  <a:pt x="1604" y="258"/>
                  <a:pt x="1635" y="240"/>
                  <a:pt x="1676" y="240"/>
                </a:cubicBezTo>
                <a:cubicBezTo>
                  <a:pt x="1707" y="240"/>
                  <a:pt x="1731" y="250"/>
                  <a:pt x="1747" y="271"/>
                </a:cubicBezTo>
                <a:cubicBezTo>
                  <a:pt x="1764" y="291"/>
                  <a:pt x="1772" y="320"/>
                  <a:pt x="1772" y="358"/>
                </a:cubicBezTo>
                <a:lnTo>
                  <a:pt x="1772" y="532"/>
                </a:lnTo>
                <a:close/>
                <a:moveTo>
                  <a:pt x="2087" y="532"/>
                </a:moveTo>
                <a:cubicBezTo>
                  <a:pt x="2041" y="532"/>
                  <a:pt x="2041" y="532"/>
                  <a:pt x="2041" y="532"/>
                </a:cubicBezTo>
                <a:cubicBezTo>
                  <a:pt x="2041" y="483"/>
                  <a:pt x="2041" y="483"/>
                  <a:pt x="2041" y="483"/>
                </a:cubicBezTo>
                <a:cubicBezTo>
                  <a:pt x="2040" y="483"/>
                  <a:pt x="2040" y="483"/>
                  <a:pt x="2040" y="483"/>
                </a:cubicBezTo>
                <a:cubicBezTo>
                  <a:pt x="2019" y="520"/>
                  <a:pt x="1986" y="539"/>
                  <a:pt x="1942" y="539"/>
                </a:cubicBezTo>
                <a:cubicBezTo>
                  <a:pt x="1906" y="539"/>
                  <a:pt x="1878" y="526"/>
                  <a:pt x="1856" y="500"/>
                </a:cubicBezTo>
                <a:cubicBezTo>
                  <a:pt x="1835" y="474"/>
                  <a:pt x="1824" y="440"/>
                  <a:pt x="1824" y="396"/>
                </a:cubicBezTo>
                <a:cubicBezTo>
                  <a:pt x="1824" y="349"/>
                  <a:pt x="1836" y="312"/>
                  <a:pt x="1860" y="283"/>
                </a:cubicBezTo>
                <a:cubicBezTo>
                  <a:pt x="1883" y="255"/>
                  <a:pt x="1915" y="240"/>
                  <a:pt x="1955" y="240"/>
                </a:cubicBezTo>
                <a:cubicBezTo>
                  <a:pt x="1993" y="240"/>
                  <a:pt x="2022" y="256"/>
                  <a:pt x="2040" y="286"/>
                </a:cubicBezTo>
                <a:cubicBezTo>
                  <a:pt x="2041" y="286"/>
                  <a:pt x="2041" y="286"/>
                  <a:pt x="2041" y="286"/>
                </a:cubicBezTo>
                <a:cubicBezTo>
                  <a:pt x="2041" y="110"/>
                  <a:pt x="2041" y="110"/>
                  <a:pt x="2041" y="110"/>
                </a:cubicBezTo>
                <a:cubicBezTo>
                  <a:pt x="2087" y="110"/>
                  <a:pt x="2087" y="110"/>
                  <a:pt x="2087" y="110"/>
                </a:cubicBezTo>
                <a:lnTo>
                  <a:pt x="2087" y="532"/>
                </a:lnTo>
                <a:close/>
                <a:moveTo>
                  <a:pt x="2041" y="403"/>
                </a:moveTo>
                <a:cubicBezTo>
                  <a:pt x="2041" y="361"/>
                  <a:pt x="2041" y="361"/>
                  <a:pt x="2041" y="361"/>
                </a:cubicBezTo>
                <a:cubicBezTo>
                  <a:pt x="2041" y="338"/>
                  <a:pt x="2033" y="318"/>
                  <a:pt x="2018" y="303"/>
                </a:cubicBezTo>
                <a:cubicBezTo>
                  <a:pt x="2002" y="287"/>
                  <a:pt x="1983" y="279"/>
                  <a:pt x="1960" y="279"/>
                </a:cubicBezTo>
                <a:cubicBezTo>
                  <a:pt x="1933" y="279"/>
                  <a:pt x="1911" y="289"/>
                  <a:pt x="1895" y="310"/>
                </a:cubicBezTo>
                <a:cubicBezTo>
                  <a:pt x="1879" y="330"/>
                  <a:pt x="1871" y="358"/>
                  <a:pt x="1871" y="394"/>
                </a:cubicBezTo>
                <a:cubicBezTo>
                  <a:pt x="1871" y="427"/>
                  <a:pt x="1879" y="452"/>
                  <a:pt x="1894" y="471"/>
                </a:cubicBezTo>
                <a:cubicBezTo>
                  <a:pt x="1909" y="490"/>
                  <a:pt x="1929" y="500"/>
                  <a:pt x="1955" y="500"/>
                </a:cubicBezTo>
                <a:cubicBezTo>
                  <a:pt x="1980" y="500"/>
                  <a:pt x="2001" y="491"/>
                  <a:pt x="2017" y="473"/>
                </a:cubicBezTo>
                <a:cubicBezTo>
                  <a:pt x="2033" y="454"/>
                  <a:pt x="2041" y="431"/>
                  <a:pt x="2041" y="403"/>
                </a:cubicBezTo>
                <a:close/>
                <a:moveTo>
                  <a:pt x="2425" y="388"/>
                </a:moveTo>
                <a:cubicBezTo>
                  <a:pt x="2425" y="434"/>
                  <a:pt x="2412" y="470"/>
                  <a:pt x="2387" y="497"/>
                </a:cubicBezTo>
                <a:cubicBezTo>
                  <a:pt x="2361" y="525"/>
                  <a:pt x="2327" y="539"/>
                  <a:pt x="2284" y="539"/>
                </a:cubicBezTo>
                <a:cubicBezTo>
                  <a:pt x="2242" y="539"/>
                  <a:pt x="2208" y="525"/>
                  <a:pt x="2183" y="499"/>
                </a:cubicBezTo>
                <a:cubicBezTo>
                  <a:pt x="2158" y="472"/>
                  <a:pt x="2145" y="437"/>
                  <a:pt x="2145" y="393"/>
                </a:cubicBezTo>
                <a:cubicBezTo>
                  <a:pt x="2145" y="346"/>
                  <a:pt x="2158" y="309"/>
                  <a:pt x="2184" y="281"/>
                </a:cubicBezTo>
                <a:cubicBezTo>
                  <a:pt x="2210" y="254"/>
                  <a:pt x="2245" y="240"/>
                  <a:pt x="2290" y="240"/>
                </a:cubicBezTo>
                <a:cubicBezTo>
                  <a:pt x="2332" y="240"/>
                  <a:pt x="2366" y="253"/>
                  <a:pt x="2389" y="280"/>
                </a:cubicBezTo>
                <a:cubicBezTo>
                  <a:pt x="2413" y="306"/>
                  <a:pt x="2425" y="342"/>
                  <a:pt x="2425" y="388"/>
                </a:cubicBezTo>
                <a:close/>
                <a:moveTo>
                  <a:pt x="2379" y="390"/>
                </a:moveTo>
                <a:cubicBezTo>
                  <a:pt x="2379" y="354"/>
                  <a:pt x="2371" y="327"/>
                  <a:pt x="2355" y="308"/>
                </a:cubicBezTo>
                <a:cubicBezTo>
                  <a:pt x="2339" y="289"/>
                  <a:pt x="2316" y="279"/>
                  <a:pt x="2287" y="279"/>
                </a:cubicBezTo>
                <a:cubicBezTo>
                  <a:pt x="2258" y="279"/>
                  <a:pt x="2234" y="289"/>
                  <a:pt x="2217" y="308"/>
                </a:cubicBezTo>
                <a:cubicBezTo>
                  <a:pt x="2200" y="328"/>
                  <a:pt x="2192" y="356"/>
                  <a:pt x="2192" y="391"/>
                </a:cubicBezTo>
                <a:cubicBezTo>
                  <a:pt x="2192" y="425"/>
                  <a:pt x="2200" y="452"/>
                  <a:pt x="2218" y="471"/>
                </a:cubicBezTo>
                <a:cubicBezTo>
                  <a:pt x="2235" y="490"/>
                  <a:pt x="2258" y="500"/>
                  <a:pt x="2287" y="500"/>
                </a:cubicBezTo>
                <a:cubicBezTo>
                  <a:pt x="2317" y="500"/>
                  <a:pt x="2339" y="490"/>
                  <a:pt x="2355" y="471"/>
                </a:cubicBezTo>
                <a:cubicBezTo>
                  <a:pt x="2371" y="453"/>
                  <a:pt x="2379" y="425"/>
                  <a:pt x="2379" y="390"/>
                </a:cubicBezTo>
                <a:close/>
                <a:moveTo>
                  <a:pt x="2842" y="247"/>
                </a:moveTo>
                <a:cubicBezTo>
                  <a:pt x="2757" y="532"/>
                  <a:pt x="2757" y="532"/>
                  <a:pt x="2757" y="532"/>
                </a:cubicBezTo>
                <a:cubicBezTo>
                  <a:pt x="2710" y="532"/>
                  <a:pt x="2710" y="532"/>
                  <a:pt x="2710" y="532"/>
                </a:cubicBezTo>
                <a:cubicBezTo>
                  <a:pt x="2651" y="328"/>
                  <a:pt x="2651" y="328"/>
                  <a:pt x="2651" y="328"/>
                </a:cubicBezTo>
                <a:cubicBezTo>
                  <a:pt x="2649" y="321"/>
                  <a:pt x="2648" y="312"/>
                  <a:pt x="2647" y="302"/>
                </a:cubicBezTo>
                <a:cubicBezTo>
                  <a:pt x="2646" y="302"/>
                  <a:pt x="2646" y="302"/>
                  <a:pt x="2646" y="302"/>
                </a:cubicBezTo>
                <a:cubicBezTo>
                  <a:pt x="2645" y="308"/>
                  <a:pt x="2643" y="317"/>
                  <a:pt x="2640" y="328"/>
                </a:cubicBezTo>
                <a:cubicBezTo>
                  <a:pt x="2576" y="532"/>
                  <a:pt x="2576" y="532"/>
                  <a:pt x="2576" y="532"/>
                </a:cubicBezTo>
                <a:cubicBezTo>
                  <a:pt x="2531" y="532"/>
                  <a:pt x="2531" y="532"/>
                  <a:pt x="2531" y="532"/>
                </a:cubicBezTo>
                <a:cubicBezTo>
                  <a:pt x="2445" y="247"/>
                  <a:pt x="2445" y="247"/>
                  <a:pt x="2445" y="247"/>
                </a:cubicBezTo>
                <a:cubicBezTo>
                  <a:pt x="2493" y="247"/>
                  <a:pt x="2493" y="247"/>
                  <a:pt x="2493" y="247"/>
                </a:cubicBezTo>
                <a:cubicBezTo>
                  <a:pt x="2551" y="461"/>
                  <a:pt x="2551" y="461"/>
                  <a:pt x="2551" y="461"/>
                </a:cubicBezTo>
                <a:cubicBezTo>
                  <a:pt x="2553" y="469"/>
                  <a:pt x="2554" y="477"/>
                  <a:pt x="2555" y="487"/>
                </a:cubicBezTo>
                <a:cubicBezTo>
                  <a:pt x="2557" y="487"/>
                  <a:pt x="2557" y="487"/>
                  <a:pt x="2557" y="487"/>
                </a:cubicBezTo>
                <a:cubicBezTo>
                  <a:pt x="2558" y="480"/>
                  <a:pt x="2559" y="471"/>
                  <a:pt x="2563" y="461"/>
                </a:cubicBezTo>
                <a:cubicBezTo>
                  <a:pt x="2628" y="247"/>
                  <a:pt x="2628" y="247"/>
                  <a:pt x="2628" y="247"/>
                </a:cubicBezTo>
                <a:cubicBezTo>
                  <a:pt x="2670" y="247"/>
                  <a:pt x="2670" y="247"/>
                  <a:pt x="2670" y="247"/>
                </a:cubicBezTo>
                <a:cubicBezTo>
                  <a:pt x="2729" y="462"/>
                  <a:pt x="2729" y="462"/>
                  <a:pt x="2729" y="462"/>
                </a:cubicBezTo>
                <a:cubicBezTo>
                  <a:pt x="2731" y="469"/>
                  <a:pt x="2732" y="477"/>
                  <a:pt x="2733" y="487"/>
                </a:cubicBezTo>
                <a:cubicBezTo>
                  <a:pt x="2735" y="487"/>
                  <a:pt x="2735" y="487"/>
                  <a:pt x="2735" y="487"/>
                </a:cubicBezTo>
                <a:cubicBezTo>
                  <a:pt x="2735" y="478"/>
                  <a:pt x="2737" y="470"/>
                  <a:pt x="2739" y="462"/>
                </a:cubicBezTo>
                <a:cubicBezTo>
                  <a:pt x="2797" y="247"/>
                  <a:pt x="2797" y="247"/>
                  <a:pt x="2797" y="247"/>
                </a:cubicBezTo>
                <a:lnTo>
                  <a:pt x="2842" y="247"/>
                </a:lnTo>
                <a:close/>
                <a:moveTo>
                  <a:pt x="3039" y="456"/>
                </a:moveTo>
                <a:cubicBezTo>
                  <a:pt x="3039" y="480"/>
                  <a:pt x="3029" y="500"/>
                  <a:pt x="3010" y="516"/>
                </a:cubicBezTo>
                <a:cubicBezTo>
                  <a:pt x="2991" y="531"/>
                  <a:pt x="2966" y="539"/>
                  <a:pt x="2935" y="539"/>
                </a:cubicBezTo>
                <a:cubicBezTo>
                  <a:pt x="2908" y="539"/>
                  <a:pt x="2884" y="533"/>
                  <a:pt x="2864" y="521"/>
                </a:cubicBezTo>
                <a:cubicBezTo>
                  <a:pt x="2864" y="473"/>
                  <a:pt x="2864" y="473"/>
                  <a:pt x="2864" y="473"/>
                </a:cubicBezTo>
                <a:cubicBezTo>
                  <a:pt x="2886" y="491"/>
                  <a:pt x="2911" y="500"/>
                  <a:pt x="2938" y="500"/>
                </a:cubicBezTo>
                <a:cubicBezTo>
                  <a:pt x="2974" y="500"/>
                  <a:pt x="2992" y="487"/>
                  <a:pt x="2992" y="460"/>
                </a:cubicBezTo>
                <a:cubicBezTo>
                  <a:pt x="2992" y="449"/>
                  <a:pt x="2989" y="441"/>
                  <a:pt x="2982" y="434"/>
                </a:cubicBezTo>
                <a:cubicBezTo>
                  <a:pt x="2975" y="427"/>
                  <a:pt x="2959" y="418"/>
                  <a:pt x="2934" y="406"/>
                </a:cubicBezTo>
                <a:cubicBezTo>
                  <a:pt x="2908" y="396"/>
                  <a:pt x="2891" y="384"/>
                  <a:pt x="2880" y="372"/>
                </a:cubicBezTo>
                <a:cubicBezTo>
                  <a:pt x="2870" y="360"/>
                  <a:pt x="2865" y="343"/>
                  <a:pt x="2865" y="323"/>
                </a:cubicBezTo>
                <a:cubicBezTo>
                  <a:pt x="2865" y="299"/>
                  <a:pt x="2874" y="280"/>
                  <a:pt x="2893" y="264"/>
                </a:cubicBezTo>
                <a:cubicBezTo>
                  <a:pt x="2912" y="248"/>
                  <a:pt x="2936" y="240"/>
                  <a:pt x="2965" y="240"/>
                </a:cubicBezTo>
                <a:cubicBezTo>
                  <a:pt x="2987" y="240"/>
                  <a:pt x="3008" y="245"/>
                  <a:pt x="3026" y="254"/>
                </a:cubicBezTo>
                <a:cubicBezTo>
                  <a:pt x="3026" y="299"/>
                  <a:pt x="3026" y="299"/>
                  <a:pt x="3026" y="299"/>
                </a:cubicBezTo>
                <a:cubicBezTo>
                  <a:pt x="3007" y="286"/>
                  <a:pt x="2986" y="279"/>
                  <a:pt x="2961" y="279"/>
                </a:cubicBezTo>
                <a:cubicBezTo>
                  <a:pt x="2946" y="279"/>
                  <a:pt x="2934" y="283"/>
                  <a:pt x="2925" y="290"/>
                </a:cubicBezTo>
                <a:cubicBezTo>
                  <a:pt x="2916" y="298"/>
                  <a:pt x="2911" y="307"/>
                  <a:pt x="2911" y="319"/>
                </a:cubicBezTo>
                <a:cubicBezTo>
                  <a:pt x="2911" y="332"/>
                  <a:pt x="2915" y="341"/>
                  <a:pt x="2922" y="348"/>
                </a:cubicBezTo>
                <a:cubicBezTo>
                  <a:pt x="2929" y="355"/>
                  <a:pt x="2943" y="363"/>
                  <a:pt x="2965" y="372"/>
                </a:cubicBezTo>
                <a:cubicBezTo>
                  <a:pt x="2993" y="383"/>
                  <a:pt x="3012" y="396"/>
                  <a:pt x="3022" y="408"/>
                </a:cubicBezTo>
                <a:cubicBezTo>
                  <a:pt x="3033" y="421"/>
                  <a:pt x="3039" y="437"/>
                  <a:pt x="3039" y="456"/>
                </a:cubicBezTo>
                <a:close/>
              </a:path>
            </a:pathLst>
          </a:custGeom>
          <a:solidFill>
            <a:srgbClr val="FFFFFF"/>
          </a:solidFill>
          <a:ln>
            <a:noFill/>
          </a:ln>
          <a:extLst/>
        </p:spPr>
        <p:txBody>
          <a:bodyPr vert="horz" wrap="square" lIns="89629" tIns="44814" rIns="89629" bIns="44814" numCol="1" anchor="t" anchorCtr="0" compatLnSpc="1">
            <a:prstTxWarp prst="textNoShape">
              <a:avLst/>
            </a:prstTxWarp>
          </a:bodyPr>
          <a:lstStyle/>
          <a:p>
            <a:pPr marL="0" marR="0" lvl="0" indent="0" algn="l" defTabSz="91428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FFFFFF"/>
              </a:solidFill>
              <a:effectLst/>
              <a:uLnTx/>
              <a:uFillTx/>
              <a:latin typeface="Segoe UI"/>
              <a:ea typeface="+mn-ea"/>
              <a:cs typeface="+mn-cs"/>
            </a:endParaRPr>
          </a:p>
        </p:txBody>
      </p:sp>
    </p:spTree>
    <p:extLst>
      <p:ext uri="{BB962C8B-B14F-4D97-AF65-F5344CB8AC3E}">
        <p14:creationId xmlns:p14="http://schemas.microsoft.com/office/powerpoint/2010/main" val="65725074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lang="en-US" sz="1200" kern="1200" noProof="0" dirty="0" smtClean="0">
                <a:solidFill>
                  <a:schemeClr val="tx1">
                    <a:tint val="75000"/>
                  </a:schemeClr>
                </a:solidFill>
                <a:latin typeface="+mn-lt"/>
                <a:ea typeface="+mn-ea"/>
                <a:cs typeface="+mn-cs"/>
              </a:defRPr>
            </a:lvl1pPr>
          </a:lstStyle>
          <a:p>
            <a:pPr marL="0" marR="0" lvl="0" indent="0" algn="l" defTabSz="91446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05050">
                  <a:tint val="75000"/>
                </a:srgbClr>
              </a:solidFill>
              <a:effectLst/>
              <a:uLnTx/>
              <a:uFillTx/>
              <a:latin typeface="Segoe UI"/>
              <a:ea typeface="+mn-ea"/>
              <a:cs typeface="+mn-cs"/>
            </a:endParaRPr>
          </a:p>
        </p:txBody>
      </p:sp>
      <p:sp>
        <p:nvSpPr>
          <p:cNvPr id="3" name="Slide Number Placeholder 2"/>
          <p:cNvSpPr>
            <a:spLocks noGrp="1"/>
          </p:cNvSpPr>
          <p:nvPr>
            <p:ph type="sldNum" sz="quarter" idx="11"/>
          </p:nvPr>
        </p:nvSpPr>
        <p:spPr>
          <a:xfrm>
            <a:off x="8992340" y="6356351"/>
            <a:ext cx="2743200" cy="365125"/>
          </a:xfrm>
        </p:spPr>
        <p:txBody>
          <a:bodyPr/>
          <a:lstStyle>
            <a:lvl1pPr>
              <a:defRPr lang="en-US" sz="1200" kern="1200" noProof="0" smtClean="0">
                <a:solidFill>
                  <a:schemeClr val="tx1">
                    <a:tint val="75000"/>
                  </a:schemeClr>
                </a:solidFill>
                <a:latin typeface="+mn-lt"/>
                <a:ea typeface="+mn-ea"/>
                <a:cs typeface="+mn-cs"/>
              </a:defRPr>
            </a:lvl1pPr>
          </a:lstStyle>
          <a:p>
            <a:pPr marL="0" marR="0" lvl="0" indent="0" algn="l" defTabSz="914460" rtl="0" eaLnBrk="1" fontAlgn="auto" latinLnBrk="0" hangingPunct="1">
              <a:lnSpc>
                <a:spcPct val="100000"/>
              </a:lnSpc>
              <a:spcBef>
                <a:spcPts val="0"/>
              </a:spcBef>
              <a:spcAft>
                <a:spcPts val="0"/>
              </a:spcAft>
              <a:buClrTx/>
              <a:buSzTx/>
              <a:buFontTx/>
              <a:buNone/>
              <a:tabLst/>
              <a:defRPr/>
            </a:pPr>
            <a:fld id="{6501FA54-5845-47E7-A853-4998EF0AB168}" type="slidenum">
              <a:rPr kumimoji="0" lang="en-US" sz="1200" b="0" i="0" u="none" strike="noStrike" kern="1200" cap="none" spc="0" normalizeH="0" baseline="0" noProof="0" smtClean="0">
                <a:ln>
                  <a:noFill/>
                </a:ln>
                <a:solidFill>
                  <a:srgbClr val="505050">
                    <a:tint val="75000"/>
                  </a:srgbClr>
                </a:solidFill>
                <a:effectLst/>
                <a:uLnTx/>
                <a:uFillTx/>
                <a:latin typeface="Segoe UI"/>
                <a:ea typeface="+mn-ea"/>
                <a:cs typeface="+mn-cs"/>
              </a:rPr>
              <a:pPr marL="0" marR="0" lvl="0" indent="0" algn="l" defTabSz="91446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05050">
                  <a:tint val="75000"/>
                </a:srgbClr>
              </a:solidFill>
              <a:effectLst/>
              <a:uLnTx/>
              <a:uFillTx/>
              <a:latin typeface="Segoe UI"/>
              <a:ea typeface="+mn-ea"/>
              <a:cs typeface="+mn-cs"/>
            </a:endParaRPr>
          </a:p>
        </p:txBody>
      </p:sp>
      <p:sp>
        <p:nvSpPr>
          <p:cNvPr id="5" name="Rectangle 4"/>
          <p:cNvSpPr/>
          <p:nvPr/>
        </p:nvSpPr>
        <p:spPr bwMode="auto">
          <a:xfrm>
            <a:off x="3049" y="6768359"/>
            <a:ext cx="12188952" cy="89642"/>
          </a:xfrm>
          <a:prstGeom prst="rect">
            <a:avLst/>
          </a:prstGeom>
          <a:solidFill>
            <a:srgbClr val="0078D7"/>
          </a:solidFill>
          <a:ln>
            <a:solidFill>
              <a:srgbClr val="0078D7"/>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60" tIns="143407" rIns="179260" bIns="143407" numCol="1" spcCol="0" rtlCol="0" fromWordArt="0" anchor="t" anchorCtr="0" forceAA="0" compatLnSpc="1">
            <a:prstTxWarp prst="textNoShape">
              <a:avLst/>
            </a:prstTxWarp>
            <a:noAutofit/>
          </a:bodyPr>
          <a:lstStyle/>
          <a:p>
            <a:pPr marL="0" marR="0" lvl="0" indent="0" algn="ctr" defTabSz="91402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 name="Text Placeholder 8"/>
          <p:cNvSpPr>
            <a:spLocks noGrp="1"/>
          </p:cNvSpPr>
          <p:nvPr>
            <p:ph type="body" sz="quarter" idx="12" hasCustomPrompt="1"/>
          </p:nvPr>
        </p:nvSpPr>
        <p:spPr>
          <a:xfrm>
            <a:off x="939801" y="622023"/>
            <a:ext cx="10312400" cy="693267"/>
          </a:xfrm>
        </p:spPr>
        <p:txBody>
          <a:bodyPr anchor="ctr" anchorCtr="1"/>
          <a:lstStyle>
            <a:lvl1pPr marL="0" indent="0" algn="ctr">
              <a:buNone/>
              <a:defRPr kumimoji="0" lang="en-US" sz="3600" b="0" i="0" u="none" strike="noStrike" kern="1200" cap="none" spc="-98" normalizeH="0" baseline="0" dirty="0" smtClean="0">
                <a:ln w="3175">
                  <a:noFill/>
                </a:ln>
                <a:solidFill>
                  <a:srgbClr val="525252"/>
                </a:solidFill>
                <a:effectLst/>
                <a:uLnTx/>
                <a:uFillTx/>
                <a:latin typeface="+mj-lt"/>
                <a:ea typeface="Segoe UI" pitchFamily="34" charset="0"/>
                <a:cs typeface="Segoe UI Light" panose="020B0502040204020203" pitchFamily="34" charset="0"/>
              </a:defRPr>
            </a:lvl1pPr>
            <a:lvl2pPr marL="336052" indent="0">
              <a:buNone/>
              <a:defRPr/>
            </a:lvl2pPr>
            <a:lvl3pPr marL="560084" indent="0">
              <a:buNone/>
              <a:defRPr/>
            </a:lvl3pPr>
            <a:lvl4pPr marL="784118" indent="0">
              <a:buNone/>
              <a:defRPr/>
            </a:lvl4pPr>
            <a:lvl5pPr marL="1008151" indent="0">
              <a:buNone/>
              <a:defRPr/>
            </a:lvl5pPr>
          </a:lstStyle>
          <a:p>
            <a:pPr marL="0" marR="0" lvl="0" indent="0" algn="l" defTabSz="914287" rtl="0" eaLnBrk="1" fontAlgn="auto" latinLnBrk="0" hangingPunct="1">
              <a:lnSpc>
                <a:spcPct val="90000"/>
              </a:lnSpc>
              <a:spcBef>
                <a:spcPct val="0"/>
              </a:spcBef>
              <a:spcAft>
                <a:spcPts val="588"/>
              </a:spcAft>
              <a:buClrTx/>
              <a:buSzTx/>
              <a:buFontTx/>
              <a:buNone/>
              <a:tabLst/>
              <a:defRPr/>
            </a:pPr>
            <a:r>
              <a:rPr lang="en-US"/>
              <a:t>Click to edit master text styles</a:t>
            </a:r>
          </a:p>
        </p:txBody>
      </p:sp>
      <p:sp>
        <p:nvSpPr>
          <p:cNvPr id="6" name="Rectangle 5"/>
          <p:cNvSpPr/>
          <p:nvPr/>
        </p:nvSpPr>
        <p:spPr bwMode="auto">
          <a:xfrm>
            <a:off x="3049" y="2"/>
            <a:ext cx="12188952" cy="89642"/>
          </a:xfrm>
          <a:prstGeom prst="rect">
            <a:avLst/>
          </a:prstGeom>
          <a:solidFill>
            <a:srgbClr val="0078D7"/>
          </a:solidFill>
          <a:ln>
            <a:solidFill>
              <a:srgbClr val="0078D7"/>
            </a:solid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60" tIns="143407" rIns="179260" bIns="143407" numCol="1" spcCol="0" rtlCol="0" fromWordArt="0" anchor="t" anchorCtr="0" forceAA="0" compatLnSpc="1">
            <a:prstTxWarp prst="textNoShape">
              <a:avLst/>
            </a:prstTxWarp>
            <a:noAutofit/>
          </a:bodyPr>
          <a:lstStyle/>
          <a:p>
            <a:pPr marL="0" marR="0" lvl="0" indent="0" algn="ctr" defTabSz="914022"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291565157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Customer Quotes">
    <p:spTree>
      <p:nvGrpSpPr>
        <p:cNvPr id="1" name=""/>
        <p:cNvGrpSpPr/>
        <p:nvPr/>
      </p:nvGrpSpPr>
      <p:grpSpPr>
        <a:xfrm>
          <a:off x="0" y="0"/>
          <a:ext cx="0" cy="0"/>
          <a:chOff x="0" y="0"/>
          <a:chExt cx="0" cy="0"/>
        </a:xfrm>
      </p:grpSpPr>
      <p:grpSp>
        <p:nvGrpSpPr>
          <p:cNvPr id="45" name="Group 44"/>
          <p:cNvGrpSpPr/>
          <p:nvPr userDrawn="1"/>
        </p:nvGrpSpPr>
        <p:grpSpPr>
          <a:xfrm>
            <a:off x="0" y="0"/>
            <a:ext cx="12192001" cy="6873016"/>
            <a:chOff x="0" y="0"/>
            <a:chExt cx="12192001" cy="6873016"/>
          </a:xfrm>
        </p:grpSpPr>
        <p:pic>
          <p:nvPicPr>
            <p:cNvPr id="46" name="Picture 45"/>
            <p:cNvPicPr>
              <a:picLocks noChangeAspect="1"/>
            </p:cNvPicPr>
            <p:nvPr userDrawn="1"/>
          </p:nvPicPr>
          <p:blipFill rotWithShape="1">
            <a:blip r:embed="rId2"/>
            <a:srcRect l="-2" r="7"/>
            <a:stretch/>
          </p:blipFill>
          <p:spPr>
            <a:xfrm>
              <a:off x="0" y="0"/>
              <a:ext cx="12191378" cy="6278880"/>
            </a:xfrm>
            <a:prstGeom prst="rect">
              <a:avLst/>
            </a:prstGeom>
          </p:spPr>
        </p:pic>
        <p:sp>
          <p:nvSpPr>
            <p:cNvPr id="47" name="Rectangle 46"/>
            <p:cNvSpPr/>
            <p:nvPr userDrawn="1"/>
          </p:nvSpPr>
          <p:spPr bwMode="auto">
            <a:xfrm>
              <a:off x="1" y="0"/>
              <a:ext cx="12192000" cy="6873016"/>
            </a:xfrm>
            <a:prstGeom prst="rect">
              <a:avLst/>
            </a:prstGeom>
            <a:solidFill>
              <a:srgbClr val="0078D7">
                <a:alpha val="7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98"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48" name="Group 47"/>
            <p:cNvGrpSpPr/>
            <p:nvPr userDrawn="1"/>
          </p:nvGrpSpPr>
          <p:grpSpPr>
            <a:xfrm>
              <a:off x="1" y="1244094"/>
              <a:ext cx="12192000" cy="5628921"/>
              <a:chOff x="0" y="542224"/>
              <a:chExt cx="12436475" cy="4215528"/>
            </a:xfrm>
          </p:grpSpPr>
          <p:sp>
            <p:nvSpPr>
              <p:cNvPr id="49" name="Rectangle 48"/>
              <p:cNvSpPr/>
              <p:nvPr/>
            </p:nvSpPr>
            <p:spPr bwMode="auto">
              <a:xfrm>
                <a:off x="0" y="571934"/>
                <a:ext cx="12436475" cy="4185818"/>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98"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0" name="Rectangle 49"/>
              <p:cNvSpPr/>
              <p:nvPr/>
            </p:nvSpPr>
            <p:spPr bwMode="auto">
              <a:xfrm>
                <a:off x="0" y="542224"/>
                <a:ext cx="12435840" cy="34240"/>
              </a:xfrm>
              <a:prstGeom prst="rect">
                <a:avLst/>
              </a:prstGeom>
              <a:solidFill>
                <a:srgbClr val="0078D7"/>
              </a:solidFill>
              <a:ln>
                <a:solidFill>
                  <a:srgbClr val="0078D7"/>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98"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sp>
        <p:nvSpPr>
          <p:cNvPr id="5" name="Text Placeholder 4"/>
          <p:cNvSpPr>
            <a:spLocks noGrp="1"/>
          </p:cNvSpPr>
          <p:nvPr>
            <p:ph type="body" sz="quarter" idx="18"/>
          </p:nvPr>
        </p:nvSpPr>
        <p:spPr>
          <a:xfrm>
            <a:off x="378338" y="2798312"/>
            <a:ext cx="1737360" cy="3533258"/>
          </a:xfrm>
        </p:spPr>
        <p:txBody>
          <a:bodyPr/>
          <a:lstStyle>
            <a:lvl1pPr marL="59137" indent="-59137">
              <a:defRPr sz="1176"/>
            </a:lvl1pPr>
            <a:lvl2pPr marL="59137" indent="0">
              <a:defRPr sz="1078"/>
            </a:lvl2pPr>
            <a:lvl3pPr marL="59137" indent="0">
              <a:defRPr sz="1078"/>
            </a:lvl3pPr>
            <a:lvl4pPr marL="59137" indent="0">
              <a:defRPr sz="1078"/>
            </a:lvl4pPr>
            <a:lvl5pPr marL="59137" indent="0">
              <a:defRPr sz="107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p:cNvSpPr>
            <a:spLocks noGrp="1"/>
          </p:cNvSpPr>
          <p:nvPr>
            <p:ph type="body" sz="quarter" idx="19"/>
          </p:nvPr>
        </p:nvSpPr>
        <p:spPr>
          <a:xfrm>
            <a:off x="2316749" y="2798312"/>
            <a:ext cx="1737360" cy="3533258"/>
          </a:xfrm>
        </p:spPr>
        <p:txBody>
          <a:bodyPr/>
          <a:lstStyle>
            <a:lvl1pPr marL="59137" indent="-59137">
              <a:defRPr sz="1176"/>
            </a:lvl1pPr>
            <a:lvl2pPr marL="59137" indent="0">
              <a:defRPr sz="1078"/>
            </a:lvl2pPr>
            <a:lvl3pPr marL="59137" indent="0">
              <a:defRPr sz="1078"/>
            </a:lvl3pPr>
            <a:lvl4pPr marL="59137" indent="0">
              <a:defRPr sz="1078"/>
            </a:lvl4pPr>
            <a:lvl5pPr marL="59137" indent="0">
              <a:defRPr sz="107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4"/>
          <p:cNvSpPr>
            <a:spLocks noGrp="1"/>
          </p:cNvSpPr>
          <p:nvPr>
            <p:ph type="body" sz="quarter" idx="20"/>
          </p:nvPr>
        </p:nvSpPr>
        <p:spPr>
          <a:xfrm>
            <a:off x="4255160" y="2798312"/>
            <a:ext cx="1737360" cy="3533258"/>
          </a:xfrm>
        </p:spPr>
        <p:txBody>
          <a:bodyPr/>
          <a:lstStyle>
            <a:lvl1pPr marL="59137" indent="-59137">
              <a:defRPr sz="1176"/>
            </a:lvl1pPr>
            <a:lvl2pPr marL="59137" indent="0">
              <a:defRPr sz="1078"/>
            </a:lvl2pPr>
            <a:lvl3pPr marL="59137" indent="0">
              <a:defRPr sz="1078"/>
            </a:lvl3pPr>
            <a:lvl4pPr marL="59137" indent="0">
              <a:defRPr sz="1078"/>
            </a:lvl4pPr>
            <a:lvl5pPr marL="59137" indent="0">
              <a:defRPr sz="107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4"/>
          <p:cNvSpPr>
            <a:spLocks noGrp="1"/>
          </p:cNvSpPr>
          <p:nvPr>
            <p:ph type="body" sz="quarter" idx="21"/>
          </p:nvPr>
        </p:nvSpPr>
        <p:spPr>
          <a:xfrm>
            <a:off x="6193571" y="2798312"/>
            <a:ext cx="1737360" cy="3533258"/>
          </a:xfrm>
        </p:spPr>
        <p:txBody>
          <a:bodyPr/>
          <a:lstStyle>
            <a:lvl1pPr marL="59137" indent="-59137">
              <a:defRPr sz="1176"/>
            </a:lvl1pPr>
            <a:lvl2pPr marL="59137" indent="0">
              <a:defRPr sz="1078"/>
            </a:lvl2pPr>
            <a:lvl3pPr marL="59137" indent="0">
              <a:defRPr sz="1078"/>
            </a:lvl3pPr>
            <a:lvl4pPr marL="59137" indent="0">
              <a:defRPr sz="1078"/>
            </a:lvl4pPr>
            <a:lvl5pPr marL="59137" indent="0">
              <a:defRPr sz="107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Date Placeholder 15"/>
          <p:cNvSpPr>
            <a:spLocks noGrp="1"/>
          </p:cNvSpPr>
          <p:nvPr>
            <p:ph type="dt" sz="half" idx="3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DE2E20-C700-4A3A-A890-B84EE414F382}" type="datetime1">
              <a:rPr kumimoji="0" lang="en-US" sz="1800" b="0" i="0" u="none" strike="noStrike" kern="1200" cap="none" spc="0" normalizeH="0" baseline="0" noProof="0" smtClean="0">
                <a:ln>
                  <a:noFill/>
                </a:ln>
                <a:solidFill>
                  <a:srgbClr val="505050"/>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10/15/2018</a:t>
            </a:fld>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17" name="Footer Placeholder 16"/>
          <p:cNvSpPr>
            <a:spLocks noGrp="1"/>
          </p:cNvSpPr>
          <p:nvPr>
            <p:ph type="ftr" sz="quarter" idx="3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05050"/>
                </a:solidFill>
                <a:effectLst/>
                <a:uLnTx/>
                <a:uFillTx/>
                <a:latin typeface="Segoe UI"/>
                <a:ea typeface="+mn-ea"/>
                <a:cs typeface="+mn-cs"/>
              </a:rPr>
              <a:t>microsoft.com/education</a:t>
            </a:r>
          </a:p>
        </p:txBody>
      </p:sp>
      <p:sp>
        <p:nvSpPr>
          <p:cNvPr id="19" name="Slide Number Placeholder 18"/>
          <p:cNvSpPr>
            <a:spLocks noGrp="1"/>
          </p:cNvSpPr>
          <p:nvPr>
            <p:ph type="sldNum" sz="quarter" idx="3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73C030-8119-439B-A7A2-330B51F4C009}" type="slidenum">
              <a:rPr kumimoji="0" lang="en-US" sz="1800" b="0" i="0" u="none" strike="noStrike" kern="1200" cap="none" spc="0" normalizeH="0" baseline="0" noProof="0" smtClean="0">
                <a:ln>
                  <a:noFill/>
                </a:ln>
                <a:solidFill>
                  <a:srgbClr val="505050"/>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24" name="Text Placeholder 4"/>
          <p:cNvSpPr>
            <a:spLocks noGrp="1"/>
          </p:cNvSpPr>
          <p:nvPr>
            <p:ph type="body" sz="quarter" idx="35"/>
          </p:nvPr>
        </p:nvSpPr>
        <p:spPr>
          <a:xfrm>
            <a:off x="8131982" y="2798312"/>
            <a:ext cx="1737360" cy="3533258"/>
          </a:xfrm>
        </p:spPr>
        <p:txBody>
          <a:bodyPr/>
          <a:lstStyle>
            <a:lvl1pPr marL="59137" indent="-59137">
              <a:defRPr sz="1176"/>
            </a:lvl1pPr>
            <a:lvl2pPr marL="59137" indent="0">
              <a:defRPr sz="1078"/>
            </a:lvl2pPr>
            <a:lvl3pPr marL="59137" indent="0">
              <a:defRPr sz="1078"/>
            </a:lvl3pPr>
            <a:lvl4pPr marL="59137" indent="0">
              <a:defRPr sz="1078"/>
            </a:lvl4pPr>
            <a:lvl5pPr marL="59137" indent="0">
              <a:defRPr sz="107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4"/>
          <p:cNvSpPr>
            <a:spLocks noGrp="1"/>
          </p:cNvSpPr>
          <p:nvPr>
            <p:ph type="body" sz="quarter" idx="36"/>
          </p:nvPr>
        </p:nvSpPr>
        <p:spPr>
          <a:xfrm>
            <a:off x="10070395" y="2798312"/>
            <a:ext cx="1737360" cy="3533258"/>
          </a:xfrm>
        </p:spPr>
        <p:txBody>
          <a:bodyPr/>
          <a:lstStyle>
            <a:lvl1pPr marL="59137" indent="-59137">
              <a:defRPr sz="1176"/>
            </a:lvl1pPr>
            <a:lvl2pPr marL="59137" indent="0">
              <a:defRPr sz="1078"/>
            </a:lvl2pPr>
            <a:lvl3pPr marL="59137" indent="0">
              <a:defRPr sz="1078"/>
            </a:lvl3pPr>
            <a:lvl4pPr marL="59137" indent="0">
              <a:defRPr sz="1078"/>
            </a:lvl4pPr>
            <a:lvl5pPr marL="59137" indent="0">
              <a:defRPr sz="107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37"/>
          </p:nvPr>
        </p:nvSpPr>
        <p:spPr>
          <a:xfrm>
            <a:off x="377825" y="1450465"/>
            <a:ext cx="1738313" cy="1321350"/>
          </a:xfrm>
        </p:spPr>
        <p:txBody>
          <a:bodyPr anchor="ctr"/>
          <a:lstStyle>
            <a:lvl1pPr marL="0" indent="0" algn="ctr">
              <a:buNone/>
              <a:defRPr sz="1100"/>
            </a:lvl1pPr>
          </a:lstStyle>
          <a:p>
            <a:pPr lvl="0"/>
            <a:endParaRPr lang="en-US"/>
          </a:p>
        </p:txBody>
      </p:sp>
      <p:sp>
        <p:nvSpPr>
          <p:cNvPr id="40" name="Content Placeholder 6"/>
          <p:cNvSpPr>
            <a:spLocks noGrp="1"/>
          </p:cNvSpPr>
          <p:nvPr>
            <p:ph sz="quarter" idx="38"/>
          </p:nvPr>
        </p:nvSpPr>
        <p:spPr>
          <a:xfrm>
            <a:off x="2316148" y="1450465"/>
            <a:ext cx="1738313" cy="1321350"/>
          </a:xfrm>
        </p:spPr>
        <p:txBody>
          <a:bodyPr anchor="ctr"/>
          <a:lstStyle>
            <a:lvl1pPr marL="0" indent="0" algn="ctr">
              <a:buNone/>
              <a:defRPr sz="1100"/>
            </a:lvl1pPr>
          </a:lstStyle>
          <a:p>
            <a:pPr lvl="0"/>
            <a:endParaRPr lang="en-US"/>
          </a:p>
        </p:txBody>
      </p:sp>
      <p:sp>
        <p:nvSpPr>
          <p:cNvPr id="41" name="Content Placeholder 6"/>
          <p:cNvSpPr>
            <a:spLocks noGrp="1"/>
          </p:cNvSpPr>
          <p:nvPr>
            <p:ph sz="quarter" idx="39"/>
          </p:nvPr>
        </p:nvSpPr>
        <p:spPr>
          <a:xfrm>
            <a:off x="4254471" y="1450465"/>
            <a:ext cx="1738313" cy="1321350"/>
          </a:xfrm>
        </p:spPr>
        <p:txBody>
          <a:bodyPr anchor="ctr"/>
          <a:lstStyle>
            <a:lvl1pPr marL="0" indent="0" algn="ctr">
              <a:buNone/>
              <a:defRPr sz="1100"/>
            </a:lvl1pPr>
          </a:lstStyle>
          <a:p>
            <a:pPr lvl="0"/>
            <a:endParaRPr lang="en-US"/>
          </a:p>
        </p:txBody>
      </p:sp>
      <p:sp>
        <p:nvSpPr>
          <p:cNvPr id="42" name="Content Placeholder 6"/>
          <p:cNvSpPr>
            <a:spLocks noGrp="1"/>
          </p:cNvSpPr>
          <p:nvPr>
            <p:ph sz="quarter" idx="40"/>
          </p:nvPr>
        </p:nvSpPr>
        <p:spPr>
          <a:xfrm>
            <a:off x="6192794" y="1450465"/>
            <a:ext cx="1738313" cy="1321350"/>
          </a:xfrm>
        </p:spPr>
        <p:txBody>
          <a:bodyPr anchor="ctr"/>
          <a:lstStyle>
            <a:lvl1pPr marL="0" indent="0" algn="ctr">
              <a:buNone/>
              <a:defRPr sz="1100"/>
            </a:lvl1pPr>
          </a:lstStyle>
          <a:p>
            <a:pPr lvl="0"/>
            <a:endParaRPr lang="en-US"/>
          </a:p>
        </p:txBody>
      </p:sp>
      <p:sp>
        <p:nvSpPr>
          <p:cNvPr id="43" name="Content Placeholder 6"/>
          <p:cNvSpPr>
            <a:spLocks noGrp="1"/>
          </p:cNvSpPr>
          <p:nvPr>
            <p:ph sz="quarter" idx="41"/>
          </p:nvPr>
        </p:nvSpPr>
        <p:spPr>
          <a:xfrm>
            <a:off x="8131117" y="1450465"/>
            <a:ext cx="1738313" cy="1321350"/>
          </a:xfrm>
        </p:spPr>
        <p:txBody>
          <a:bodyPr anchor="ctr"/>
          <a:lstStyle>
            <a:lvl1pPr marL="0" indent="0" algn="ctr">
              <a:buNone/>
              <a:defRPr sz="1100"/>
            </a:lvl1pPr>
          </a:lstStyle>
          <a:p>
            <a:pPr lvl="0"/>
            <a:endParaRPr lang="en-US"/>
          </a:p>
        </p:txBody>
      </p:sp>
      <p:sp>
        <p:nvSpPr>
          <p:cNvPr id="44" name="Content Placeholder 6"/>
          <p:cNvSpPr>
            <a:spLocks noGrp="1"/>
          </p:cNvSpPr>
          <p:nvPr>
            <p:ph sz="quarter" idx="42"/>
          </p:nvPr>
        </p:nvSpPr>
        <p:spPr>
          <a:xfrm>
            <a:off x="10069442" y="1450465"/>
            <a:ext cx="1738313" cy="1321350"/>
          </a:xfrm>
        </p:spPr>
        <p:txBody>
          <a:bodyPr anchor="ctr"/>
          <a:lstStyle>
            <a:lvl1pPr marL="0" indent="0" algn="ctr">
              <a:buNone/>
              <a:defRPr sz="1100"/>
            </a:lvl1pPr>
          </a:lstStyle>
          <a:p>
            <a:pPr lvl="0"/>
            <a:endParaRPr lang="en-US"/>
          </a:p>
        </p:txBody>
      </p:sp>
    </p:spTree>
    <p:extLst>
      <p:ext uri="{BB962C8B-B14F-4D97-AF65-F5344CB8AC3E}">
        <p14:creationId xmlns:p14="http://schemas.microsoft.com/office/powerpoint/2010/main" val="46830651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column text purple">
    <p:bg>
      <p:bgPr>
        <a:solidFill>
          <a:srgbClr val="0078D7"/>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6079786" y="0"/>
            <a:ext cx="6112213" cy="6858000"/>
          </a:xfrm>
          <a:solidFill>
            <a:schemeClr val="tx1"/>
          </a:solidFill>
        </p:spPr>
        <p:txBody>
          <a:bodyPr vert="horz" lIns="91440" tIns="45720" rIns="91440" bIns="45720" rtlCol="0" anchor="ctr">
            <a:normAutofit/>
          </a:bodyPr>
          <a:lstStyle>
            <a:lvl1pPr>
              <a:defRPr lang="en-US" sz="2000">
                <a:solidFill>
                  <a:schemeClr val="bg1">
                    <a:lumMod val="50000"/>
                  </a:schemeClr>
                </a:solidFill>
              </a:defRPr>
            </a:lvl1pPr>
          </a:lstStyle>
          <a:p>
            <a:pPr marL="0" lvl="0" indent="0" algn="ctr">
              <a:buNone/>
            </a:pPr>
            <a:r>
              <a:rPr lang="en-US"/>
              <a:t> </a:t>
            </a:r>
          </a:p>
        </p:txBody>
      </p:sp>
      <p:sp>
        <p:nvSpPr>
          <p:cNvPr id="2" name="Title 1"/>
          <p:cNvSpPr>
            <a:spLocks noGrp="1"/>
          </p:cNvSpPr>
          <p:nvPr>
            <p:ph type="title"/>
          </p:nvPr>
        </p:nvSpPr>
        <p:spPr>
          <a:xfrm>
            <a:off x="302377" y="457200"/>
            <a:ext cx="5584073" cy="1737360"/>
          </a:xfrm>
        </p:spPr>
        <p:txBody>
          <a:bodyPr anchor="t">
            <a:normAutofit/>
          </a:bodyPr>
          <a:lstStyle>
            <a:lvl1pPr>
              <a:lnSpc>
                <a:spcPct val="100000"/>
              </a:lnSpc>
              <a:defRPr kumimoji="0" lang="en-US" sz="3000" b="0" i="0" u="none" strike="noStrike" kern="1200" cap="all" spc="300" normalizeH="0" baseline="0" dirty="0">
                <a:ln w="3175">
                  <a:noFill/>
                </a:ln>
                <a:solidFill>
                  <a:schemeClr val="bg1"/>
                </a:solidFill>
                <a:effectLst/>
                <a:uLnTx/>
                <a:uFillTx/>
                <a:latin typeface="Segoe UI Light"/>
                <a:ea typeface="Segoe UI Black" panose="020B0A02040204020203" pitchFamily="34" charset="0"/>
                <a:cs typeface="Segoe UI Black" panose="020B0A02040204020203" pitchFamily="34" charset="0"/>
              </a:defRPr>
            </a:lvl1pPr>
          </a:lstStyle>
          <a:p>
            <a:r>
              <a:rPr lang="en-US"/>
              <a:t>Click to edit Master title style</a:t>
            </a:r>
          </a:p>
        </p:txBody>
      </p:sp>
      <p:sp>
        <p:nvSpPr>
          <p:cNvPr id="9" name="Text Placeholder 8"/>
          <p:cNvSpPr>
            <a:spLocks noGrp="1"/>
          </p:cNvSpPr>
          <p:nvPr>
            <p:ph type="body" sz="quarter" idx="14"/>
          </p:nvPr>
        </p:nvSpPr>
        <p:spPr>
          <a:xfrm>
            <a:off x="301625" y="3110230"/>
            <a:ext cx="5584825" cy="3017520"/>
          </a:xfrm>
        </p:spPr>
        <p:txBody>
          <a:bodyPr numCol="1" spcCol="182880">
            <a:noAutofit/>
          </a:bodyPr>
          <a:lstStyle>
            <a:lvl1pPr marL="0" indent="0">
              <a:lnSpc>
                <a:spcPct val="100000"/>
              </a:lnSpc>
              <a:spcBef>
                <a:spcPts val="1800"/>
              </a:spcBef>
              <a:spcAft>
                <a:spcPts val="0"/>
              </a:spcAft>
              <a:buNone/>
              <a:defRPr sz="1600">
                <a:gradFill>
                  <a:gsLst>
                    <a:gs pos="0">
                      <a:schemeClr val="bg1">
                        <a:alpha val="99000"/>
                      </a:schemeClr>
                    </a:gs>
                    <a:gs pos="100000">
                      <a:schemeClr val="bg1"/>
                    </a:gs>
                  </a:gsLst>
                  <a:lin ang="5400000" scaled="1"/>
                </a:gradFill>
                <a:latin typeface="Segoe UI Bold" panose="020B0802040204020203" pitchFamily="34" charset="0"/>
                <a:cs typeface="Segoe UI Bold" panose="020B0802040204020203" pitchFamily="34" charset="0"/>
              </a:defRPr>
            </a:lvl1pPr>
            <a:lvl2pPr marL="0" indent="0">
              <a:lnSpc>
                <a:spcPct val="100000"/>
              </a:lnSpc>
              <a:spcBef>
                <a:spcPts val="0"/>
              </a:spcBef>
              <a:spcAft>
                <a:spcPts val="0"/>
              </a:spcAft>
              <a:buNone/>
              <a:tabLst/>
              <a:defRPr lang="en-US" sz="1600" kern="1200" dirty="0">
                <a:gradFill>
                  <a:gsLst>
                    <a:gs pos="0">
                      <a:schemeClr val="bg1">
                        <a:alpha val="99000"/>
                      </a:schemeClr>
                    </a:gs>
                    <a:gs pos="100000">
                      <a:schemeClr val="bg1"/>
                    </a:gs>
                  </a:gsLst>
                  <a:lin ang="5400000" scaled="1"/>
                </a:gradFill>
                <a:latin typeface="Segoe UI" panose="020B0502040204020203" pitchFamily="34" charset="0"/>
                <a:ea typeface="+mn-ea"/>
                <a:cs typeface="Segoe UI" panose="020B0502040204020203" pitchFamily="34" charset="0"/>
              </a:defRPr>
            </a:lvl2pPr>
            <a:lvl3pPr marL="914400" indent="0">
              <a:lnSpc>
                <a:spcPct val="100000"/>
              </a:lnSpc>
              <a:spcAft>
                <a:spcPts val="600"/>
              </a:spcAft>
              <a:buNone/>
              <a:defRPr sz="1800">
                <a:gradFill>
                  <a:gsLst>
                    <a:gs pos="0">
                      <a:schemeClr val="bg1">
                        <a:alpha val="99000"/>
                      </a:schemeClr>
                    </a:gs>
                    <a:gs pos="100000">
                      <a:schemeClr val="bg1"/>
                    </a:gs>
                  </a:gsLst>
                  <a:lin ang="5400000" scaled="1"/>
                </a:gradFill>
              </a:defRPr>
            </a:lvl3pPr>
            <a:lvl4pPr marL="1371600" indent="0">
              <a:lnSpc>
                <a:spcPct val="100000"/>
              </a:lnSpc>
              <a:spcAft>
                <a:spcPts val="600"/>
              </a:spcAft>
              <a:buNone/>
              <a:defRPr sz="1800">
                <a:gradFill>
                  <a:gsLst>
                    <a:gs pos="0">
                      <a:schemeClr val="bg1">
                        <a:alpha val="99000"/>
                      </a:schemeClr>
                    </a:gs>
                    <a:gs pos="100000">
                      <a:schemeClr val="bg1"/>
                    </a:gs>
                  </a:gsLst>
                  <a:lin ang="5400000" scaled="1"/>
                </a:gradFill>
              </a:defRPr>
            </a:lvl4pPr>
            <a:lvl5pPr marL="1828800" indent="0">
              <a:lnSpc>
                <a:spcPct val="100000"/>
              </a:lnSpc>
              <a:spcAft>
                <a:spcPts val="600"/>
              </a:spcAft>
              <a:buNone/>
              <a:defRPr sz="1800">
                <a:gradFill>
                  <a:gsLst>
                    <a:gs pos="0">
                      <a:schemeClr val="bg1">
                        <a:alpha val="99000"/>
                      </a:schemeClr>
                    </a:gs>
                    <a:gs pos="100000">
                      <a:schemeClr val="bg1"/>
                    </a:gs>
                  </a:gsLst>
                  <a:lin ang="5400000" scaled="1"/>
                </a:gradFill>
              </a:defRPr>
            </a:lvl5pPr>
          </a:lstStyle>
          <a:p>
            <a:pPr lvl="0"/>
            <a:r>
              <a:rPr lang="en-US"/>
              <a:t>Click to edit Master text styles</a:t>
            </a:r>
          </a:p>
          <a:p>
            <a:pPr lvl="1"/>
            <a:r>
              <a:rPr lang="en-US"/>
              <a:t>Second level</a:t>
            </a:r>
          </a:p>
          <a:p>
            <a:pPr marL="0" lvl="1" indent="0" algn="l" defTabSz="914400" rtl="0" eaLnBrk="1" latinLnBrk="0" hangingPunct="1">
              <a:lnSpc>
                <a:spcPct val="100000"/>
              </a:lnSpc>
              <a:spcBef>
                <a:spcPts val="0"/>
              </a:spcBef>
              <a:spcAft>
                <a:spcPts val="0"/>
              </a:spcAft>
              <a:buFont typeface="Arial" panose="020B0604020202020204" pitchFamily="34" charset="0"/>
              <a:buNone/>
              <a:tabLst/>
            </a:pPr>
            <a:r>
              <a:rPr lang="en-US"/>
              <a:t>Third level</a:t>
            </a:r>
          </a:p>
          <a:p>
            <a:pPr marL="0" lvl="1" indent="0" algn="l" defTabSz="914400" rtl="0" eaLnBrk="1" latinLnBrk="0" hangingPunct="1">
              <a:lnSpc>
                <a:spcPct val="100000"/>
              </a:lnSpc>
              <a:spcBef>
                <a:spcPts val="0"/>
              </a:spcBef>
              <a:spcAft>
                <a:spcPts val="0"/>
              </a:spcAft>
              <a:buFont typeface="Arial" panose="020B0604020202020204" pitchFamily="34" charset="0"/>
              <a:buNone/>
              <a:tabLst/>
            </a:pPr>
            <a:r>
              <a:rPr lang="en-US"/>
              <a:t>Fourth level</a:t>
            </a:r>
          </a:p>
          <a:p>
            <a:pPr marL="0" lvl="1" indent="0" algn="l" defTabSz="914400" rtl="0" eaLnBrk="1" latinLnBrk="0" hangingPunct="1">
              <a:lnSpc>
                <a:spcPct val="100000"/>
              </a:lnSpc>
              <a:spcBef>
                <a:spcPts val="0"/>
              </a:spcBef>
              <a:spcAft>
                <a:spcPts val="0"/>
              </a:spcAft>
              <a:buFont typeface="Arial" panose="020B0604020202020204" pitchFamily="34" charset="0"/>
              <a:buNone/>
              <a:tabLst/>
            </a:pPr>
            <a:r>
              <a:rPr lang="en-US"/>
              <a:t>Fifth level</a:t>
            </a:r>
          </a:p>
        </p:txBody>
      </p:sp>
    </p:spTree>
    <p:extLst>
      <p:ext uri="{BB962C8B-B14F-4D97-AF65-F5344CB8AC3E}">
        <p14:creationId xmlns:p14="http://schemas.microsoft.com/office/powerpoint/2010/main" val="4261163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12" name="Rectangle 11"/>
          <p:cNvSpPr/>
          <p:nvPr userDrawn="1"/>
        </p:nvSpPr>
        <p:spPr bwMode="auto">
          <a:xfrm>
            <a:off x="0" y="4921624"/>
            <a:ext cx="12192000" cy="193637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TextBox 3"/>
          <p:cNvSpPr txBox="1"/>
          <p:nvPr userDrawn="1"/>
        </p:nvSpPr>
        <p:spPr>
          <a:xfrm>
            <a:off x="3019425" y="2867025"/>
            <a:ext cx="914400" cy="914400"/>
          </a:xfrm>
          <a:prstGeom prst="rect">
            <a:avLst/>
          </a:prstGeom>
          <a:noFill/>
        </p:spPr>
        <p:txBody>
          <a:bodyPr wrap="none" lIns="182880" tIns="146304" rIns="182880" bIns="146304" rtlCol="0">
            <a:noAutofit/>
          </a:bodyPr>
          <a:lstStyle/>
          <a:p>
            <a:pPr marL="231764" indent="-231764">
              <a:spcAft>
                <a:spcPts val="600"/>
              </a:spcAft>
              <a:buSzPct val="70000"/>
              <a:buFont typeface="Wingdings 3" pitchFamily="18" charset="2"/>
              <a:buChar char="}"/>
            </a:pPr>
            <a:endParaRPr lang="en-US" sz="2400" spc="-71" dirty="0">
              <a:gradFill>
                <a:gsLst>
                  <a:gs pos="2917">
                    <a:schemeClr val="tx1"/>
                  </a:gs>
                  <a:gs pos="30000">
                    <a:schemeClr val="tx1"/>
                  </a:gs>
                </a:gsLst>
                <a:lin ang="5400000" scaled="0"/>
              </a:gradFill>
            </a:endParaRPr>
          </a:p>
        </p:txBody>
      </p:sp>
      <p:sp>
        <p:nvSpPr>
          <p:cNvPr id="5" name="TextBox 4"/>
          <p:cNvSpPr txBox="1"/>
          <p:nvPr userDrawn="1"/>
        </p:nvSpPr>
        <p:spPr>
          <a:xfrm>
            <a:off x="1724025" y="2314575"/>
            <a:ext cx="914400" cy="914400"/>
          </a:xfrm>
          <a:prstGeom prst="rect">
            <a:avLst/>
          </a:prstGeom>
          <a:noFill/>
        </p:spPr>
        <p:txBody>
          <a:bodyPr wrap="none" lIns="182880" tIns="146304" rIns="182880" bIns="146304" rtlCol="0">
            <a:noAutofit/>
          </a:bodyPr>
          <a:lstStyle/>
          <a:p>
            <a:pPr marL="231764" indent="-231764">
              <a:spcAft>
                <a:spcPts val="600"/>
              </a:spcAft>
              <a:buSzPct val="70000"/>
              <a:buFont typeface="Wingdings 3" pitchFamily="18" charset="2"/>
              <a:buChar char="}"/>
            </a:pPr>
            <a:endParaRPr lang="en-US" sz="2400" spc="-71" dirty="0">
              <a:gradFill>
                <a:gsLst>
                  <a:gs pos="2917">
                    <a:schemeClr val="tx1"/>
                  </a:gs>
                  <a:gs pos="30000">
                    <a:schemeClr val="tx1"/>
                  </a:gs>
                </a:gsLst>
                <a:lin ang="5400000" scaled="0"/>
              </a:gradFill>
            </a:endParaRPr>
          </a:p>
        </p:txBody>
      </p:sp>
      <p:sp>
        <p:nvSpPr>
          <p:cNvPr id="13" name="Footer Placeholder 2"/>
          <p:cNvSpPr>
            <a:spLocks noGrp="1"/>
          </p:cNvSpPr>
          <p:nvPr>
            <p:ph type="ftr" sz="quarter" idx="10"/>
          </p:nvPr>
        </p:nvSpPr>
        <p:spPr>
          <a:xfrm>
            <a:off x="454833" y="6322759"/>
            <a:ext cx="4585444" cy="364224"/>
          </a:xfrm>
          <a:prstGeom prst="rect">
            <a:avLst/>
          </a:prstGeom>
        </p:spPr>
        <p:txBody>
          <a:bodyPr lIns="0"/>
          <a:lstStyle>
            <a:lvl1pPr>
              <a:defRPr sz="1100">
                <a:gradFill>
                  <a:gsLst>
                    <a:gs pos="83000">
                      <a:schemeClr val="tx1"/>
                    </a:gs>
                    <a:gs pos="100000">
                      <a:schemeClr val="tx1"/>
                    </a:gs>
                  </a:gsLst>
                  <a:lin ang="5400000" scaled="1"/>
                </a:gradFill>
                <a:latin typeface="+mn-lt"/>
              </a:defRPr>
            </a:lvl1pPr>
          </a:lstStyle>
          <a:p>
            <a:endParaRPr lang="en-US" dirty="0"/>
          </a:p>
        </p:txBody>
      </p:sp>
    </p:spTree>
    <p:extLst>
      <p:ext uri="{BB962C8B-B14F-4D97-AF65-F5344CB8AC3E}">
        <p14:creationId xmlns:p14="http://schemas.microsoft.com/office/powerpoint/2010/main" val="9190779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161885824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6079786" y="0"/>
            <a:ext cx="6112213" cy="6858000"/>
          </a:xfrm>
          <a:solidFill>
            <a:schemeClr val="tx1"/>
          </a:solidFill>
        </p:spPr>
        <p:txBody>
          <a:bodyPr vert="horz" lIns="91440" tIns="45720" rIns="91440" bIns="45720" rtlCol="0" anchor="ctr">
            <a:normAutofit/>
          </a:bodyPr>
          <a:lstStyle>
            <a:lvl1pPr>
              <a:defRPr lang="en-US" sz="2000">
                <a:solidFill>
                  <a:schemeClr val="bg1">
                    <a:lumMod val="50000"/>
                  </a:schemeClr>
                </a:solidFill>
              </a:defRPr>
            </a:lvl1pPr>
          </a:lstStyle>
          <a:p>
            <a:pPr marL="0" lvl="0" indent="0" algn="ctr">
              <a:buNone/>
            </a:pPr>
            <a:r>
              <a:rPr lang="en-US"/>
              <a:t> </a:t>
            </a:r>
          </a:p>
        </p:txBody>
      </p:sp>
      <p:sp>
        <p:nvSpPr>
          <p:cNvPr id="3" name="Rectangle 2"/>
          <p:cNvSpPr/>
          <p:nvPr userDrawn="1"/>
        </p:nvSpPr>
        <p:spPr>
          <a:xfrm>
            <a:off x="0" y="1146"/>
            <a:ext cx="6095999" cy="6856854"/>
          </a:xfrm>
          <a:prstGeom prst="rect">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a:ea typeface="+mn-ea"/>
              <a:cs typeface="+mn-cs"/>
            </a:endParaRPr>
          </a:p>
        </p:txBody>
      </p:sp>
      <p:sp>
        <p:nvSpPr>
          <p:cNvPr id="2" name="Title 1"/>
          <p:cNvSpPr>
            <a:spLocks noGrp="1"/>
          </p:cNvSpPr>
          <p:nvPr>
            <p:ph type="title"/>
          </p:nvPr>
        </p:nvSpPr>
        <p:spPr>
          <a:xfrm>
            <a:off x="302377" y="457200"/>
            <a:ext cx="5584073" cy="2228850"/>
          </a:xfrm>
        </p:spPr>
        <p:txBody>
          <a:bodyPr anchor="t">
            <a:normAutofit/>
          </a:bodyPr>
          <a:lstStyle>
            <a:lvl1pPr>
              <a:lnSpc>
                <a:spcPct val="100000"/>
              </a:lnSpc>
              <a:defRPr lang="en-US" sz="3200" kern="1200" dirty="0">
                <a:gradFill>
                  <a:gsLst>
                    <a:gs pos="0">
                      <a:schemeClr val="bg1">
                        <a:alpha val="99000"/>
                      </a:schemeClr>
                    </a:gs>
                    <a:gs pos="100000">
                      <a:schemeClr val="bg1"/>
                    </a:gs>
                  </a:gsLst>
                  <a:lin ang="5400000" scaled="1"/>
                </a:gradFill>
                <a:latin typeface="Segoe UI Light" panose="020B0502040204020203" pitchFamily="34" charset="0"/>
                <a:ea typeface="+mn-ea"/>
                <a:cs typeface="Segoe UI Light" panose="020B0502040204020203" pitchFamily="34" charset="0"/>
              </a:defRPr>
            </a:lvl1pPr>
          </a:lstStyle>
          <a:p>
            <a:r>
              <a:rPr lang="en-US"/>
              <a:t>Click to edit Master title style</a:t>
            </a:r>
          </a:p>
        </p:txBody>
      </p:sp>
      <p:sp>
        <p:nvSpPr>
          <p:cNvPr id="9" name="Text Placeholder 8"/>
          <p:cNvSpPr>
            <a:spLocks noGrp="1"/>
          </p:cNvSpPr>
          <p:nvPr>
            <p:ph type="body" sz="quarter" idx="14"/>
          </p:nvPr>
        </p:nvSpPr>
        <p:spPr>
          <a:xfrm>
            <a:off x="301625" y="4023360"/>
            <a:ext cx="5584825" cy="2651760"/>
          </a:xfrm>
        </p:spPr>
        <p:txBody>
          <a:bodyPr numCol="2" spcCol="182880">
            <a:noAutofit/>
          </a:bodyPr>
          <a:lstStyle>
            <a:lvl1pPr marL="0" indent="0">
              <a:lnSpc>
                <a:spcPct val="100000"/>
              </a:lnSpc>
              <a:buNone/>
              <a:defRPr sz="1400">
                <a:gradFill>
                  <a:gsLst>
                    <a:gs pos="0">
                      <a:schemeClr val="bg1">
                        <a:alpha val="99000"/>
                      </a:schemeClr>
                    </a:gs>
                    <a:gs pos="100000">
                      <a:schemeClr val="bg1"/>
                    </a:gs>
                  </a:gsLst>
                  <a:lin ang="5400000" scaled="1"/>
                </a:gradFill>
              </a:defRPr>
            </a:lvl1pPr>
            <a:lvl2pPr marL="457200" indent="0">
              <a:lnSpc>
                <a:spcPct val="100000"/>
              </a:lnSpc>
              <a:buNone/>
              <a:defRPr sz="1400">
                <a:gradFill>
                  <a:gsLst>
                    <a:gs pos="0">
                      <a:schemeClr val="bg1">
                        <a:alpha val="99000"/>
                      </a:schemeClr>
                    </a:gs>
                    <a:gs pos="100000">
                      <a:schemeClr val="bg1"/>
                    </a:gs>
                  </a:gsLst>
                  <a:lin ang="5400000" scaled="1"/>
                </a:gradFill>
              </a:defRPr>
            </a:lvl2pPr>
            <a:lvl3pPr marL="914400" indent="0">
              <a:lnSpc>
                <a:spcPct val="100000"/>
              </a:lnSpc>
              <a:buNone/>
              <a:defRPr sz="1400">
                <a:gradFill>
                  <a:gsLst>
                    <a:gs pos="0">
                      <a:schemeClr val="bg1">
                        <a:alpha val="99000"/>
                      </a:schemeClr>
                    </a:gs>
                    <a:gs pos="100000">
                      <a:schemeClr val="bg1"/>
                    </a:gs>
                  </a:gsLst>
                  <a:lin ang="5400000" scaled="1"/>
                </a:gradFill>
              </a:defRPr>
            </a:lvl3pPr>
            <a:lvl4pPr marL="1371600" indent="0">
              <a:lnSpc>
                <a:spcPct val="100000"/>
              </a:lnSpc>
              <a:buNone/>
              <a:defRPr sz="1400">
                <a:gradFill>
                  <a:gsLst>
                    <a:gs pos="0">
                      <a:schemeClr val="bg1">
                        <a:alpha val="99000"/>
                      </a:schemeClr>
                    </a:gs>
                    <a:gs pos="100000">
                      <a:schemeClr val="bg1"/>
                    </a:gs>
                  </a:gsLst>
                  <a:lin ang="5400000" scaled="1"/>
                </a:gradFill>
              </a:defRPr>
            </a:lvl4pPr>
            <a:lvl5pPr marL="1828800" indent="0">
              <a:lnSpc>
                <a:spcPct val="100000"/>
              </a:lnSpc>
              <a:buNone/>
              <a:defRPr sz="1400">
                <a:gradFill>
                  <a:gsLst>
                    <a:gs pos="0">
                      <a:schemeClr val="bg1">
                        <a:alpha val="99000"/>
                      </a:schemeClr>
                    </a:gs>
                    <a:gs pos="100000">
                      <a:schemeClr val="bg1"/>
                    </a:gs>
                  </a:gsLst>
                  <a:lin ang="5400000" scaled="1"/>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675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E54AE-21C5-468F-A14E-61D0DC5EE08D}"/>
              </a:ext>
            </a:extLst>
          </p:cNvPr>
          <p:cNvSpPr>
            <a:spLocks noGrp="1"/>
          </p:cNvSpPr>
          <p:nvPr>
            <p:ph type="title"/>
          </p:nvPr>
        </p:nvSpPr>
        <p:spPr/>
        <p:txBody>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2E8C27A8-772C-4E22-A671-2C360BA154A7}"/>
              </a:ext>
            </a:extLst>
          </p:cNvPr>
          <p:cNvSpPr>
            <a:spLocks noGrp="1"/>
          </p:cNvSpPr>
          <p:nvPr>
            <p:ph idx="1"/>
          </p:nvPr>
        </p:nvSpPr>
        <p:spPr>
          <a:xfrm>
            <a:off x="269241" y="1189176"/>
            <a:ext cx="11653521" cy="1864036"/>
          </a:xfrm>
        </p:spPr>
        <p:txBody>
          <a:bodyPr/>
          <a:lstStyle>
            <a:lvl1pPr>
              <a:defRPr sz="3200">
                <a:solidFill>
                  <a:schemeClr val="accent1"/>
                </a:solidFill>
              </a:defRPr>
            </a:lvl1pPr>
            <a:lvl2pPr>
              <a:defRPr sz="2400">
                <a:latin typeface="+mj-lt"/>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1D892D9-E7F5-44D6-8CE2-E2FC49E633A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F8A8430-3B47-48A3-878E-FB31265AE9B4}"/>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1413826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0" y="0"/>
          <a:ext cx="155629" cy="155651"/>
        </p:xfrm>
        <a:graphic>
          <a:graphicData uri="http://schemas.openxmlformats.org/presentationml/2006/ole">
            <mc:AlternateContent xmlns:mc="http://schemas.openxmlformats.org/markup-compatibility/2006">
              <mc:Choice xmlns:v="urn:schemas-microsoft-com:vml" Requires="v">
                <p:oleObj spid="_x0000_s2050" name="think-cell Slide" r:id="rId5" imgW="270" imgH="270" progId="TCLayout.ActiveDocument.1">
                  <p:embed/>
                </p:oleObj>
              </mc:Choice>
              <mc:Fallback>
                <p:oleObj name="think-cell Slide" r:id="rId5" imgW="270" imgH="270" progId="TCLayout.ActiveDocument.1">
                  <p:embed/>
                  <p:pic>
                    <p:nvPicPr>
                      <p:cNvPr id="5" name="Object 4" hidden="1"/>
                      <p:cNvPicPr/>
                      <p:nvPr/>
                    </p:nvPicPr>
                    <p:blipFill>
                      <a:blip r:embed="rId6"/>
                      <a:stretch>
                        <a:fillRect/>
                      </a:stretch>
                    </p:blipFill>
                    <p:spPr>
                      <a:xfrm>
                        <a:off x="0" y="0"/>
                        <a:ext cx="155629" cy="155651"/>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p>
            <a:r>
              <a:rPr lang="en-US"/>
              <a:t>Click to edit Master title style</a:t>
            </a:r>
          </a:p>
        </p:txBody>
      </p:sp>
    </p:spTree>
    <p:extLst>
      <p:ext uri="{BB962C8B-B14F-4D97-AF65-F5344CB8AC3E}">
        <p14:creationId xmlns:p14="http://schemas.microsoft.com/office/powerpoint/2010/main" val="359152847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chemeClr val="accent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0" y="0"/>
          <a:ext cx="155629" cy="155651"/>
        </p:xfrm>
        <a:graphic>
          <a:graphicData uri="http://schemas.openxmlformats.org/presentationml/2006/ole">
            <mc:AlternateContent xmlns:mc="http://schemas.openxmlformats.org/markup-compatibility/2006">
              <mc:Choice xmlns:v="urn:schemas-microsoft-com:vml" Requires="v">
                <p:oleObj spid="_x0000_s3074" name="think-cell Slide" r:id="rId4" imgW="270" imgH="270" progId="TCLayout.ActiveDocument.1">
                  <p:embed/>
                </p:oleObj>
              </mc:Choice>
              <mc:Fallback>
                <p:oleObj name="think-cell Slide" r:id="rId4" imgW="270" imgH="270" progId="TCLayout.ActiveDocument.1">
                  <p:embed/>
                  <p:pic>
                    <p:nvPicPr>
                      <p:cNvPr id="5" name="Object 4" hidden="1"/>
                      <p:cNvPicPr/>
                      <p:nvPr/>
                    </p:nvPicPr>
                    <p:blipFill>
                      <a:blip r:embed="rId5"/>
                      <a:stretch>
                        <a:fillRect/>
                      </a:stretch>
                    </p:blipFill>
                    <p:spPr>
                      <a:xfrm>
                        <a:off x="0" y="0"/>
                        <a:ext cx="155629" cy="155651"/>
                      </a:xfrm>
                      <a:prstGeom prst="rect">
                        <a:avLst/>
                      </a:prstGeom>
                    </p:spPr>
                  </p:pic>
                </p:oleObj>
              </mc:Fallback>
            </mc:AlternateContent>
          </a:graphicData>
        </a:graphic>
      </p:graphicFrame>
    </p:spTree>
    <p:extLst>
      <p:ext uri="{BB962C8B-B14F-4D97-AF65-F5344CB8AC3E}">
        <p14:creationId xmlns:p14="http://schemas.microsoft.com/office/powerpoint/2010/main" val="175062785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hank You Slide: Color">
    <p:bg>
      <p:bgRef idx="1001">
        <a:schemeClr val="bg1"/>
      </p:bgRef>
    </p:bg>
    <p:spTree>
      <p:nvGrpSpPr>
        <p:cNvPr id="1" name=""/>
        <p:cNvGrpSpPr/>
        <p:nvPr/>
      </p:nvGrpSpPr>
      <p:grpSpPr>
        <a:xfrm>
          <a:off x="0" y="0"/>
          <a:ext cx="0" cy="0"/>
          <a:chOff x="0" y="0"/>
          <a:chExt cx="0" cy="0"/>
        </a:xfrm>
      </p:grpSpPr>
      <p:sp>
        <p:nvSpPr>
          <p:cNvPr id="8" name="Rectangle 7"/>
          <p:cNvSpPr/>
          <p:nvPr userDrawn="1"/>
        </p:nvSpPr>
        <p:spPr bwMode="auto">
          <a:xfrm>
            <a:off x="0" y="0"/>
            <a:ext cx="1219200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506" fontAlgn="base">
              <a:lnSpc>
                <a:spcPct val="90000"/>
              </a:lnSpc>
              <a:spcBef>
                <a:spcPct val="0"/>
              </a:spcBef>
              <a:spcAft>
                <a:spcPct val="0"/>
              </a:spcAft>
            </a:pPr>
            <a:endParaRPr lang="en-US" sz="2001"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2871250"/>
            <a:ext cx="11655840" cy="899665"/>
          </a:xfrm>
        </p:spPr>
        <p:txBody>
          <a:bodyPr/>
          <a:lstStyle>
            <a:lvl1pPr>
              <a:defRPr sz="8800">
                <a:gradFill>
                  <a:gsLst>
                    <a:gs pos="63000">
                      <a:schemeClr val="tx1"/>
                    </a:gs>
                    <a:gs pos="100000">
                      <a:schemeClr val="tx1"/>
                    </a:gs>
                  </a:gsLst>
                  <a:lin ang="10800000" scaled="1"/>
                </a:gradFill>
              </a:defRPr>
            </a:lvl1pPr>
          </a:lstStyle>
          <a:p>
            <a:r>
              <a:rPr lang="en-US"/>
              <a:t>Thank you!</a:t>
            </a:r>
          </a:p>
        </p:txBody>
      </p:sp>
      <p:grpSp>
        <p:nvGrpSpPr>
          <p:cNvPr id="6" name="Group 5"/>
          <p:cNvGrpSpPr/>
          <p:nvPr userDrawn="1"/>
        </p:nvGrpSpPr>
        <p:grpSpPr>
          <a:xfrm>
            <a:off x="575780" y="5984350"/>
            <a:ext cx="5070715" cy="514233"/>
            <a:chOff x="418573" y="259276"/>
            <a:chExt cx="4713887" cy="514233"/>
          </a:xfrm>
        </p:grpSpPr>
        <p:sp>
          <p:nvSpPr>
            <p:cNvPr id="7" name="TextBox 6"/>
            <p:cNvSpPr txBox="1"/>
            <p:nvPr userDrawn="1"/>
          </p:nvSpPr>
          <p:spPr>
            <a:xfrm>
              <a:off x="2163117" y="259276"/>
              <a:ext cx="2969343" cy="361204"/>
            </a:xfrm>
            <a:prstGeom prst="rect">
              <a:avLst/>
            </a:prstGeom>
            <a:noFill/>
          </p:spPr>
          <p:txBody>
            <a:bodyPr wrap="square" lIns="182880" tIns="146304" rIns="182880" bIns="146304" rtlCol="0">
              <a:noAutofit/>
            </a:bodyPr>
            <a:lstStyle/>
            <a:p>
              <a:pPr marL="0" indent="0">
                <a:spcAft>
                  <a:spcPts val="600"/>
                </a:spcAft>
                <a:buSzPct val="70000"/>
                <a:buFontTx/>
                <a:buNone/>
              </a:pPr>
              <a:r>
                <a:rPr lang="en-US" sz="2400" spc="-71">
                  <a:gradFill>
                    <a:gsLst>
                      <a:gs pos="83000">
                        <a:schemeClr val="tx1"/>
                      </a:gs>
                      <a:gs pos="100000">
                        <a:schemeClr val="tx1"/>
                      </a:gs>
                    </a:gsLst>
                    <a:lin ang="5400000" scaled="1"/>
                  </a:gradFill>
                  <a:latin typeface="Segoe UI Semilight" panose="020B0402040204020203" pitchFamily="34" charset="0"/>
                  <a:cs typeface="Segoe UI Semilight" panose="020B0402040204020203" pitchFamily="34" charset="0"/>
                </a:rPr>
                <a:t>Commercial Licensing</a:t>
              </a:r>
            </a:p>
          </p:txBody>
        </p:sp>
        <p:grpSp>
          <p:nvGrpSpPr>
            <p:cNvPr id="9" name="Group 8"/>
            <p:cNvGrpSpPr/>
            <p:nvPr userDrawn="1"/>
          </p:nvGrpSpPr>
          <p:grpSpPr>
            <a:xfrm>
              <a:off x="418573" y="461856"/>
              <a:ext cx="1366368" cy="293343"/>
              <a:chOff x="664380" y="2797459"/>
              <a:chExt cx="2456149" cy="527306"/>
            </a:xfrm>
          </p:grpSpPr>
          <p:pic>
            <p:nvPicPr>
              <p:cNvPr id="11" name="Picture 10"/>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bwMode="black">
              <a:xfrm>
                <a:off x="664380" y="2797459"/>
                <a:ext cx="527306" cy="527306"/>
              </a:xfrm>
              <a:prstGeom prst="rect">
                <a:avLst/>
              </a:prstGeom>
            </p:spPr>
          </p:pic>
          <p:sp>
            <p:nvSpPr>
              <p:cNvPr id="12" name="Freeform 12"/>
              <p:cNvSpPr>
                <a:spLocks noEditPoints="1"/>
              </p:cNvSpPr>
              <p:nvPr/>
            </p:nvSpPr>
            <p:spPr bwMode="black">
              <a:xfrm>
                <a:off x="1345729" y="2879090"/>
                <a:ext cx="1774800" cy="347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endParaRPr lang="en-US" sz="1873"/>
              </a:p>
            </p:txBody>
          </p:sp>
        </p:grpSp>
        <p:cxnSp>
          <p:nvCxnSpPr>
            <p:cNvPr id="10" name="Straight Connector 9"/>
            <p:cNvCxnSpPr/>
            <p:nvPr userDrawn="1"/>
          </p:nvCxnSpPr>
          <p:spPr>
            <a:xfrm>
              <a:off x="2074307" y="412305"/>
              <a:ext cx="0" cy="361204"/>
            </a:xfrm>
            <a:prstGeom prst="line">
              <a:avLst/>
            </a:prstGeom>
            <a:ln>
              <a:solidFill>
                <a:schemeClr val="tx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1868175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0" y="0"/>
          <a:ext cx="155629" cy="155651"/>
        </p:xfrm>
        <a:graphic>
          <a:graphicData uri="http://schemas.openxmlformats.org/presentationml/2006/ole">
            <mc:AlternateContent xmlns:mc="http://schemas.openxmlformats.org/markup-compatibility/2006">
              <mc:Choice xmlns:v="urn:schemas-microsoft-com:vml" Requires="v">
                <p:oleObj spid="_x0000_s4098" name="think-cell Slide" r:id="rId10" imgW="270" imgH="270" progId="TCLayout.ActiveDocument.1">
                  <p:embed/>
                </p:oleObj>
              </mc:Choice>
              <mc:Fallback>
                <p:oleObj name="think-cell Slide" r:id="rId10" imgW="270" imgH="270" progId="TCLayout.ActiveDocument.1">
                  <p:embed/>
                  <p:pic>
                    <p:nvPicPr>
                      <p:cNvPr id="2" name="Object 1" hidden="1"/>
                      <p:cNvPicPr/>
                      <p:nvPr/>
                    </p:nvPicPr>
                    <p:blipFill>
                      <a:blip r:embed="rId11"/>
                      <a:stretch>
                        <a:fillRect/>
                      </a:stretch>
                    </p:blipFill>
                    <p:spPr>
                      <a:xfrm>
                        <a:off x="0" y="0"/>
                        <a:ext cx="155629" cy="155651"/>
                      </a:xfrm>
                      <a:prstGeom prst="rect">
                        <a:avLst/>
                      </a:prstGeom>
                    </p:spPr>
                  </p:pic>
                </p:oleObj>
              </mc:Fallback>
            </mc:AlternateContent>
          </a:graphicData>
        </a:graphic>
      </p:graphicFrame>
      <p:sp>
        <p:nvSpPr>
          <p:cNvPr id="9" name="Title 1"/>
          <p:cNvSpPr>
            <a:spLocks noGrp="1"/>
          </p:cNvSpPr>
          <p:nvPr>
            <p:ph type="title" hasCustomPrompt="1"/>
            <p:custDataLst>
              <p:tags r:id="rId3"/>
            </p:custDataLst>
          </p:nvPr>
        </p:nvSpPr>
        <p:spPr>
          <a:xfrm>
            <a:off x="270796" y="3361520"/>
            <a:ext cx="11651967" cy="1279689"/>
          </a:xfrm>
          <a:noFill/>
        </p:spPr>
        <p:txBody>
          <a:bodyPr lIns="182880" tIns="91440" rIns="182880" bIns="91440" anchor="t" anchorCtr="0"/>
          <a:lstStyle>
            <a:lvl1pPr>
              <a:defRPr lang="en-US" sz="8822" kern="1200" spc="0" baseline="0" dirty="0">
                <a:solidFill>
                  <a:schemeClr val="bg1"/>
                </a:solidFill>
                <a:latin typeface="+mj-lt"/>
                <a:ea typeface="+mn-ea"/>
                <a:cs typeface="+mn-cs"/>
              </a:defRPr>
            </a:lvl1pPr>
          </a:lstStyle>
          <a:p>
            <a:r>
              <a:rPr lang="en-US"/>
              <a:t>Insert Title</a:t>
            </a:r>
          </a:p>
        </p:txBody>
      </p:sp>
      <p:sp>
        <p:nvSpPr>
          <p:cNvPr id="8" name="Text Placeholder 6"/>
          <p:cNvSpPr>
            <a:spLocks noGrp="1"/>
          </p:cNvSpPr>
          <p:nvPr>
            <p:ph type="body" sz="quarter" idx="16" hasCustomPrompt="1"/>
            <p:custDataLst>
              <p:tags r:id="rId4"/>
            </p:custDataLst>
          </p:nvPr>
        </p:nvSpPr>
        <p:spPr>
          <a:xfrm>
            <a:off x="270795" y="292521"/>
            <a:ext cx="1792850" cy="1799434"/>
          </a:xfrm>
          <a:solidFill>
            <a:schemeClr val="accent2"/>
          </a:solidFill>
        </p:spPr>
        <p:txBody>
          <a:bodyPr>
            <a:noAutofit/>
          </a:bodyPr>
          <a:lstStyle>
            <a:lvl1pPr marL="0" indent="0">
              <a:buNone/>
              <a:defRPr sz="1961" baseline="0">
                <a:solidFill>
                  <a:schemeClr val="bg1"/>
                </a:solidFill>
                <a:latin typeface="+mn-lt"/>
              </a:defRPr>
            </a:lvl1pPr>
            <a:lvl2pPr marL="336080" indent="0">
              <a:buNone/>
              <a:defRPr>
                <a:solidFill>
                  <a:schemeClr val="bg1"/>
                </a:solidFill>
              </a:defRPr>
            </a:lvl2pPr>
            <a:lvl3pPr marL="560134" indent="0">
              <a:buNone/>
              <a:defRPr>
                <a:solidFill>
                  <a:schemeClr val="bg1"/>
                </a:solidFill>
              </a:defRPr>
            </a:lvl3pPr>
            <a:lvl4pPr marL="784187" indent="0">
              <a:buNone/>
              <a:defRPr>
                <a:solidFill>
                  <a:schemeClr val="bg1"/>
                </a:solidFill>
              </a:defRPr>
            </a:lvl4pPr>
            <a:lvl5pPr marL="1008241" indent="0">
              <a:buNone/>
              <a:defRPr>
                <a:solidFill>
                  <a:schemeClr val="bg1"/>
                </a:solidFill>
              </a:defRPr>
            </a:lvl5pPr>
          </a:lstStyle>
          <a:p>
            <a:pPr lvl="0"/>
            <a:r>
              <a:rPr lang="en-US"/>
              <a:t>Group Name</a:t>
            </a:r>
          </a:p>
        </p:txBody>
      </p:sp>
      <p:sp>
        <p:nvSpPr>
          <p:cNvPr id="12" name="Text Placeholder 4"/>
          <p:cNvSpPr>
            <a:spLocks noGrp="1"/>
          </p:cNvSpPr>
          <p:nvPr>
            <p:ph type="body" sz="quarter" idx="17" hasCustomPrompt="1"/>
            <p:custDataLst>
              <p:tags r:id="rId5"/>
            </p:custDataLst>
          </p:nvPr>
        </p:nvSpPr>
        <p:spPr>
          <a:xfrm>
            <a:off x="270796" y="4846463"/>
            <a:ext cx="11651967" cy="506972"/>
          </a:xfrm>
          <a:noFill/>
        </p:spPr>
        <p:txBody>
          <a:bodyPr/>
          <a:lstStyle>
            <a:lvl1pPr marL="0" indent="0">
              <a:buNone/>
              <a:defRPr sz="2353">
                <a:solidFill>
                  <a:schemeClr val="bg1"/>
                </a:solidFill>
                <a:latin typeface="+mn-lt"/>
              </a:defRPr>
            </a:lvl1pPr>
            <a:lvl2pPr marL="336080" indent="0">
              <a:buNone/>
              <a:defRPr>
                <a:solidFill>
                  <a:schemeClr val="accent1"/>
                </a:solidFill>
              </a:defRPr>
            </a:lvl2pPr>
            <a:lvl3pPr marL="560134" indent="0">
              <a:buNone/>
              <a:defRPr>
                <a:solidFill>
                  <a:schemeClr val="accent1"/>
                </a:solidFill>
              </a:defRPr>
            </a:lvl3pPr>
            <a:lvl4pPr marL="784187" indent="0">
              <a:buNone/>
              <a:defRPr>
                <a:solidFill>
                  <a:schemeClr val="accent1"/>
                </a:solidFill>
              </a:defRPr>
            </a:lvl4pPr>
            <a:lvl5pPr marL="1008241" indent="0">
              <a:buNone/>
              <a:defRPr>
                <a:solidFill>
                  <a:schemeClr val="accent1"/>
                </a:solidFill>
              </a:defRPr>
            </a:lvl5pPr>
          </a:lstStyle>
          <a:p>
            <a:pPr lvl="0"/>
            <a:r>
              <a:rPr lang="en-US"/>
              <a:t>Presenter Name, Title</a:t>
            </a:r>
          </a:p>
        </p:txBody>
      </p:sp>
      <p:sp>
        <p:nvSpPr>
          <p:cNvPr id="4" name="Text Placeholder 3"/>
          <p:cNvSpPr>
            <a:spLocks noGrp="1"/>
          </p:cNvSpPr>
          <p:nvPr>
            <p:ph type="body" sz="quarter" idx="18" hasCustomPrompt="1"/>
            <p:custDataLst>
              <p:tags r:id="rId6"/>
            </p:custDataLst>
          </p:nvPr>
        </p:nvSpPr>
        <p:spPr>
          <a:xfrm>
            <a:off x="253677" y="2998822"/>
            <a:ext cx="11669086" cy="443601"/>
          </a:xfrm>
        </p:spPr>
        <p:txBody>
          <a:bodyPr bIns="0" anchor="b"/>
          <a:lstStyle>
            <a:lvl1pPr marL="0" indent="0">
              <a:buNone/>
              <a:defRPr lang="en-US" sz="2549" b="0" kern="1200" cap="none" spc="-49" baseline="0" smtClean="0">
                <a:ln w="3175">
                  <a:noFill/>
                </a:ln>
                <a:solidFill>
                  <a:schemeClr val="bg1"/>
                </a:solidFill>
                <a:effectLst/>
                <a:latin typeface="+mj-lt"/>
                <a:ea typeface="+mn-ea"/>
                <a:cs typeface="Segoe UI"/>
              </a:defRPr>
            </a:lvl1pPr>
            <a:lvl2pPr marL="336080" indent="0">
              <a:buNone/>
              <a:defRPr/>
            </a:lvl2pPr>
            <a:lvl3pPr marL="560134" indent="0">
              <a:buNone/>
              <a:defRPr/>
            </a:lvl3pPr>
            <a:lvl4pPr marL="784187" indent="0">
              <a:buNone/>
              <a:defRPr/>
            </a:lvl4pPr>
            <a:lvl5pPr marL="1008241" indent="0">
              <a:buNone/>
              <a:defRPr/>
            </a:lvl5pPr>
          </a:lstStyle>
          <a:p>
            <a:pPr lvl="0"/>
            <a:r>
              <a:rPr lang="en-US"/>
              <a:t>Insert subtitle</a:t>
            </a:r>
          </a:p>
        </p:txBody>
      </p:sp>
      <p:sp>
        <p:nvSpPr>
          <p:cNvPr id="14" name="Footer Placeholder 13"/>
          <p:cNvSpPr>
            <a:spLocks noGrp="1"/>
          </p:cNvSpPr>
          <p:nvPr>
            <p:ph type="ftr" sz="quarter" idx="19"/>
            <p:custDataLst>
              <p:tags r:id="rId7"/>
            </p:custDataLst>
          </p:nvPr>
        </p:nvSpPr>
        <p:spPr>
          <a:xfrm>
            <a:off x="661481" y="6356803"/>
            <a:ext cx="4378794" cy="364224"/>
          </a:xfrm>
          <a:prstGeom prst="rect">
            <a:avLst/>
          </a:prstGeom>
        </p:spPr>
        <p:txBody>
          <a:bodyPr/>
          <a:lstStyle>
            <a:lvl1pPr>
              <a:defRPr>
                <a:solidFill>
                  <a:schemeClr val="bg1"/>
                </a:solidFill>
              </a:defRPr>
            </a:lvl1pPr>
          </a:lstStyle>
          <a:p>
            <a:r>
              <a:rPr lang="en-US"/>
              <a:t>Microsoft Internal &amp; Partner Use Only</a:t>
            </a:r>
          </a:p>
        </p:txBody>
      </p:sp>
      <p:pic>
        <p:nvPicPr>
          <p:cNvPr id="10" name="Picture 9"/>
          <p:cNvPicPr>
            <a:picLocks noChangeAspect="1"/>
          </p:cNvPicPr>
          <p:nvPr userDrawn="1">
            <p:custDataLst>
              <p:tags r:id="rId8"/>
            </p:custDataLst>
          </p:nvPr>
        </p:nvPicPr>
        <p:blipFill>
          <a:blip r:embed="rId12" cstate="screen">
            <a:extLst>
              <a:ext uri="{28A0092B-C50C-407E-A947-70E740481C1C}">
                <a14:useLocalDpi xmlns:a14="http://schemas.microsoft.com/office/drawing/2010/main"/>
              </a:ext>
            </a:extLst>
          </a:blip>
          <a:stretch>
            <a:fillRect/>
          </a:stretch>
        </p:blipFill>
        <p:spPr>
          <a:xfrm>
            <a:off x="10893232" y="453200"/>
            <a:ext cx="855329" cy="161466"/>
          </a:xfrm>
          <a:prstGeom prst="rect">
            <a:avLst/>
          </a:prstGeom>
        </p:spPr>
      </p:pic>
    </p:spTree>
    <p:extLst>
      <p:ext uri="{BB962C8B-B14F-4D97-AF65-F5344CB8AC3E}">
        <p14:creationId xmlns:p14="http://schemas.microsoft.com/office/powerpoint/2010/main" val="13391634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3">
    <p:bg>
      <p:bgPr>
        <a:solidFill>
          <a:schemeClr val="accent5"/>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0" y="0"/>
          <a:ext cx="155629" cy="155651"/>
        </p:xfrm>
        <a:graphic>
          <a:graphicData uri="http://schemas.openxmlformats.org/presentationml/2006/ole">
            <mc:AlternateContent xmlns:mc="http://schemas.openxmlformats.org/markup-compatibility/2006">
              <mc:Choice xmlns:v="urn:schemas-microsoft-com:vml" Requires="v">
                <p:oleObj spid="_x0000_s5122" name="think-cell Slide" r:id="rId9" imgW="270" imgH="270" progId="TCLayout.ActiveDocument.1">
                  <p:embed/>
                </p:oleObj>
              </mc:Choice>
              <mc:Fallback>
                <p:oleObj name="think-cell Slide" r:id="rId9" imgW="270" imgH="270" progId="TCLayout.ActiveDocument.1">
                  <p:embed/>
                  <p:pic>
                    <p:nvPicPr>
                      <p:cNvPr id="2" name="Object 1" hidden="1"/>
                      <p:cNvPicPr/>
                      <p:nvPr/>
                    </p:nvPicPr>
                    <p:blipFill>
                      <a:blip r:embed="rId10"/>
                      <a:stretch>
                        <a:fillRect/>
                      </a:stretch>
                    </p:blipFill>
                    <p:spPr>
                      <a:xfrm>
                        <a:off x="0" y="0"/>
                        <a:ext cx="155629" cy="155651"/>
                      </a:xfrm>
                      <a:prstGeom prst="rect">
                        <a:avLst/>
                      </a:prstGeom>
                    </p:spPr>
                  </p:pic>
                </p:oleObj>
              </mc:Fallback>
            </mc:AlternateContent>
          </a:graphicData>
        </a:graphic>
      </p:graphicFrame>
      <p:sp>
        <p:nvSpPr>
          <p:cNvPr id="3" name="Footer Placeholder 2"/>
          <p:cNvSpPr>
            <a:spLocks noGrp="1"/>
          </p:cNvSpPr>
          <p:nvPr>
            <p:ph type="ftr" sz="quarter" idx="10"/>
            <p:custDataLst>
              <p:tags r:id="rId3"/>
            </p:custDataLst>
          </p:nvPr>
        </p:nvSpPr>
        <p:spPr>
          <a:xfrm>
            <a:off x="661481" y="6356803"/>
            <a:ext cx="4378794" cy="364224"/>
          </a:xfrm>
          <a:prstGeom prst="rect">
            <a:avLst/>
          </a:prstGeom>
        </p:spPr>
        <p:txBody>
          <a:bodyPr/>
          <a:lstStyle>
            <a:lvl1pPr>
              <a:defRPr>
                <a:solidFill>
                  <a:schemeClr val="bg2">
                    <a:lumMod val="75000"/>
                  </a:schemeClr>
                </a:solidFill>
              </a:defRPr>
            </a:lvl1pPr>
          </a:lstStyle>
          <a:p>
            <a:r>
              <a:rPr lang="en-US"/>
              <a:t>Microsoft Internal &amp; Partner Use Only</a:t>
            </a:r>
          </a:p>
        </p:txBody>
      </p:sp>
      <p:sp>
        <p:nvSpPr>
          <p:cNvPr id="8" name="Title 1"/>
          <p:cNvSpPr>
            <a:spLocks noGrp="1"/>
          </p:cNvSpPr>
          <p:nvPr>
            <p:ph type="title" hasCustomPrompt="1"/>
            <p:custDataLst>
              <p:tags r:id="rId4"/>
            </p:custDataLst>
          </p:nvPr>
        </p:nvSpPr>
        <p:spPr>
          <a:xfrm>
            <a:off x="4747472" y="1189178"/>
            <a:ext cx="7172955" cy="3590247"/>
          </a:xfrm>
          <a:solidFill>
            <a:srgbClr val="FFFFFF"/>
          </a:solidFill>
        </p:spPr>
        <p:txBody>
          <a:bodyPr lIns="146304" tIns="146304" rIns="146304" bIns="109728" anchor="t" anchorCtr="0"/>
          <a:lstStyle>
            <a:lvl1pPr>
              <a:defRPr sz="1961" spc="-49" baseline="0">
                <a:solidFill>
                  <a:schemeClr val="accent1"/>
                </a:solidFill>
                <a:latin typeface="+mn-lt"/>
              </a:defRPr>
            </a:lvl1pPr>
          </a:lstStyle>
          <a:p>
            <a:r>
              <a:rPr lang="en-US"/>
              <a:t>Insert Subtitle</a:t>
            </a:r>
          </a:p>
        </p:txBody>
      </p:sp>
      <p:sp>
        <p:nvSpPr>
          <p:cNvPr id="10" name="Text Placeholder 2"/>
          <p:cNvSpPr>
            <a:spLocks noGrp="1"/>
          </p:cNvSpPr>
          <p:nvPr>
            <p:ph type="body" sz="quarter" idx="14" hasCustomPrompt="1"/>
            <p:custDataLst>
              <p:tags r:id="rId5"/>
            </p:custDataLst>
          </p:nvPr>
        </p:nvSpPr>
        <p:spPr>
          <a:xfrm>
            <a:off x="4747472" y="1554474"/>
            <a:ext cx="7172955" cy="1131634"/>
          </a:xfrm>
        </p:spPr>
        <p:txBody>
          <a:bodyPr/>
          <a:lstStyle>
            <a:lvl1pPr marL="0" indent="0">
              <a:spcBef>
                <a:spcPts val="0"/>
              </a:spcBef>
              <a:buNone/>
              <a:defRPr sz="6861">
                <a:solidFill>
                  <a:schemeClr val="accent1"/>
                </a:solidFill>
                <a:latin typeface="+mj-lt"/>
              </a:defRPr>
            </a:lvl1pPr>
          </a:lstStyle>
          <a:p>
            <a:pPr lvl="0"/>
            <a:r>
              <a:rPr lang="en-US"/>
              <a:t>Insert Title</a:t>
            </a:r>
          </a:p>
        </p:txBody>
      </p:sp>
      <p:sp>
        <p:nvSpPr>
          <p:cNvPr id="11" name="Text Placeholder 4"/>
          <p:cNvSpPr>
            <a:spLocks noGrp="1"/>
          </p:cNvSpPr>
          <p:nvPr>
            <p:ph type="body" sz="quarter" idx="15" hasCustomPrompt="1"/>
            <p:custDataLst>
              <p:tags r:id="rId6"/>
            </p:custDataLst>
          </p:nvPr>
        </p:nvSpPr>
        <p:spPr>
          <a:xfrm>
            <a:off x="4744286" y="3053356"/>
            <a:ext cx="7178476" cy="452654"/>
          </a:xfrm>
        </p:spPr>
        <p:txBody>
          <a:bodyPr/>
          <a:lstStyle>
            <a:lvl1pPr marL="0" indent="0">
              <a:buNone/>
              <a:defRPr sz="1961">
                <a:solidFill>
                  <a:schemeClr val="accent1"/>
                </a:solidFill>
                <a:latin typeface="+mn-lt"/>
              </a:defRPr>
            </a:lvl1pPr>
            <a:lvl2pPr marL="336080" indent="0">
              <a:buNone/>
              <a:defRPr>
                <a:solidFill>
                  <a:schemeClr val="accent1"/>
                </a:solidFill>
              </a:defRPr>
            </a:lvl2pPr>
            <a:lvl3pPr marL="560134" indent="0">
              <a:buNone/>
              <a:defRPr>
                <a:solidFill>
                  <a:schemeClr val="accent1"/>
                </a:solidFill>
              </a:defRPr>
            </a:lvl3pPr>
            <a:lvl4pPr marL="784187" indent="0">
              <a:buNone/>
              <a:defRPr>
                <a:solidFill>
                  <a:schemeClr val="accent1"/>
                </a:solidFill>
              </a:defRPr>
            </a:lvl4pPr>
            <a:lvl5pPr marL="1008241" indent="0">
              <a:buNone/>
              <a:defRPr>
                <a:solidFill>
                  <a:schemeClr val="accent1"/>
                </a:solidFill>
              </a:defRPr>
            </a:lvl5pPr>
          </a:lstStyle>
          <a:p>
            <a:pPr lvl="0"/>
            <a:r>
              <a:rPr lang="en-US"/>
              <a:t>Presenter Name, Title</a:t>
            </a:r>
          </a:p>
        </p:txBody>
      </p:sp>
      <p:sp>
        <p:nvSpPr>
          <p:cNvPr id="12" name="Text Placeholder 6"/>
          <p:cNvSpPr>
            <a:spLocks noGrp="1"/>
          </p:cNvSpPr>
          <p:nvPr>
            <p:ph type="body" sz="quarter" idx="16" hasCustomPrompt="1"/>
            <p:custDataLst>
              <p:tags r:id="rId7"/>
            </p:custDataLst>
          </p:nvPr>
        </p:nvSpPr>
        <p:spPr>
          <a:xfrm>
            <a:off x="10129912" y="4787838"/>
            <a:ext cx="1792850" cy="1792517"/>
          </a:xfrm>
          <a:solidFill>
            <a:schemeClr val="accent1"/>
          </a:solidFill>
        </p:spPr>
        <p:txBody>
          <a:bodyPr>
            <a:noAutofit/>
          </a:bodyPr>
          <a:lstStyle>
            <a:lvl1pPr marL="0" indent="0">
              <a:buNone/>
              <a:defRPr sz="1961" baseline="0">
                <a:solidFill>
                  <a:schemeClr val="bg1"/>
                </a:solidFill>
                <a:latin typeface="+mn-lt"/>
              </a:defRPr>
            </a:lvl1pPr>
            <a:lvl2pPr marL="336080" indent="0">
              <a:buNone/>
              <a:defRPr>
                <a:solidFill>
                  <a:schemeClr val="bg1"/>
                </a:solidFill>
              </a:defRPr>
            </a:lvl2pPr>
            <a:lvl3pPr marL="560134" indent="0">
              <a:buNone/>
              <a:defRPr>
                <a:solidFill>
                  <a:schemeClr val="bg1"/>
                </a:solidFill>
              </a:defRPr>
            </a:lvl3pPr>
            <a:lvl4pPr marL="784187" indent="0">
              <a:buNone/>
              <a:defRPr>
                <a:solidFill>
                  <a:schemeClr val="bg1"/>
                </a:solidFill>
              </a:defRPr>
            </a:lvl4pPr>
            <a:lvl5pPr marL="1008241" indent="0">
              <a:buNone/>
              <a:defRPr>
                <a:solidFill>
                  <a:schemeClr val="bg1"/>
                </a:solidFill>
              </a:defRPr>
            </a:lvl5pPr>
          </a:lstStyle>
          <a:p>
            <a:pPr lvl="0"/>
            <a:r>
              <a:rPr lang="en-US"/>
              <a:t>Group Name</a:t>
            </a:r>
          </a:p>
        </p:txBody>
      </p:sp>
    </p:spTree>
    <p:extLst>
      <p:ext uri="{BB962C8B-B14F-4D97-AF65-F5344CB8AC3E}">
        <p14:creationId xmlns:p14="http://schemas.microsoft.com/office/powerpoint/2010/main" val="36197941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 Custom Text">
    <p:bg>
      <p:bgPr>
        <a:solidFill>
          <a:schemeClr val="accent5"/>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0" y="0"/>
          <a:ext cx="155629" cy="155651"/>
        </p:xfrm>
        <a:graphic>
          <a:graphicData uri="http://schemas.openxmlformats.org/presentationml/2006/ole">
            <mc:AlternateContent xmlns:mc="http://schemas.openxmlformats.org/markup-compatibility/2006">
              <mc:Choice xmlns:v="urn:schemas-microsoft-com:vml" Requires="v">
                <p:oleObj spid="_x0000_s6146" name="think-cell Slide" r:id="rId7" imgW="270" imgH="270" progId="TCLayout.ActiveDocument.1">
                  <p:embed/>
                </p:oleObj>
              </mc:Choice>
              <mc:Fallback>
                <p:oleObj name="think-cell Slide" r:id="rId7" imgW="270" imgH="270" progId="TCLayout.ActiveDocument.1">
                  <p:embed/>
                  <p:pic>
                    <p:nvPicPr>
                      <p:cNvPr id="5" name="Object 4" hidden="1"/>
                      <p:cNvPicPr/>
                      <p:nvPr/>
                    </p:nvPicPr>
                    <p:blipFill>
                      <a:blip r:embed="rId8"/>
                      <a:stretch>
                        <a:fillRect/>
                      </a:stretch>
                    </p:blipFill>
                    <p:spPr>
                      <a:xfrm>
                        <a:off x="0" y="0"/>
                        <a:ext cx="155629" cy="155651"/>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lvl1pPr>
              <a:defRPr>
                <a:solidFill>
                  <a:schemeClr val="bg1"/>
                </a:solidFill>
              </a:defRPr>
            </a:lvl1pPr>
          </a:lstStyle>
          <a:p>
            <a:r>
              <a:rPr lang="en-US"/>
              <a:t>Click to edit Master title style</a:t>
            </a:r>
          </a:p>
        </p:txBody>
      </p:sp>
      <p:sp>
        <p:nvSpPr>
          <p:cNvPr id="3" name="Footer Placeholder 2"/>
          <p:cNvSpPr>
            <a:spLocks noGrp="1"/>
          </p:cNvSpPr>
          <p:nvPr>
            <p:ph type="ftr" sz="quarter" idx="10"/>
            <p:custDataLst>
              <p:tags r:id="rId4"/>
            </p:custDataLst>
          </p:nvPr>
        </p:nvSpPr>
        <p:spPr>
          <a:xfrm>
            <a:off x="661481" y="6356803"/>
            <a:ext cx="4378794" cy="364224"/>
          </a:xfrm>
          <a:prstGeom prst="rect">
            <a:avLst/>
          </a:prstGeom>
        </p:spPr>
        <p:txBody>
          <a:bodyPr/>
          <a:lstStyle>
            <a:lvl1pPr>
              <a:defRPr>
                <a:solidFill>
                  <a:schemeClr val="bg1"/>
                </a:solidFill>
              </a:defRPr>
            </a:lvl1pPr>
          </a:lstStyle>
          <a:p>
            <a:r>
              <a:rPr lang="en-US"/>
              <a:t>Microsoft Internal &amp; Partner Use Only</a:t>
            </a:r>
          </a:p>
        </p:txBody>
      </p:sp>
      <p:sp>
        <p:nvSpPr>
          <p:cNvPr id="7" name="Text Placeholder 6"/>
          <p:cNvSpPr>
            <a:spLocks noGrp="1"/>
          </p:cNvSpPr>
          <p:nvPr>
            <p:ph type="body" sz="quarter" idx="12"/>
            <p:custDataLst>
              <p:tags r:id="rId5"/>
            </p:custDataLst>
          </p:nvPr>
        </p:nvSpPr>
        <p:spPr>
          <a:xfrm>
            <a:off x="2062090" y="3010355"/>
            <a:ext cx="9860673" cy="2909557"/>
          </a:xfrm>
        </p:spPr>
        <p:txBody>
          <a:bodyPr/>
          <a:lstStyle>
            <a:lvl1pPr marL="1557" indent="0">
              <a:lnSpc>
                <a:spcPts val="2843"/>
              </a:lnSpc>
              <a:spcBef>
                <a:spcPts val="0"/>
              </a:spcBef>
              <a:spcAft>
                <a:spcPts val="1765"/>
              </a:spcAft>
              <a:buNone/>
              <a:defRPr sz="2353">
                <a:solidFill>
                  <a:schemeClr val="tx2"/>
                </a:solidFill>
                <a:latin typeface="+mn-lt"/>
              </a:defRPr>
            </a:lvl1pPr>
            <a:lvl2pPr marL="1557" indent="0">
              <a:lnSpc>
                <a:spcPts val="2843"/>
              </a:lnSpc>
              <a:spcBef>
                <a:spcPts val="0"/>
              </a:spcBef>
              <a:spcAft>
                <a:spcPts val="1765"/>
              </a:spcAft>
              <a:buNone/>
              <a:defRPr sz="2353">
                <a:solidFill>
                  <a:schemeClr val="tx2"/>
                </a:solidFill>
                <a:latin typeface="+mn-lt"/>
              </a:defRPr>
            </a:lvl2pPr>
            <a:lvl3pPr marL="1557" indent="0">
              <a:lnSpc>
                <a:spcPts val="2843"/>
              </a:lnSpc>
              <a:spcBef>
                <a:spcPts val="0"/>
              </a:spcBef>
              <a:spcAft>
                <a:spcPts val="1765"/>
              </a:spcAft>
              <a:buNone/>
              <a:defRPr sz="2353">
                <a:solidFill>
                  <a:schemeClr val="tx2"/>
                </a:solidFill>
                <a:latin typeface="+mn-lt"/>
              </a:defRPr>
            </a:lvl3pPr>
            <a:lvl4pPr marL="1557" indent="0">
              <a:lnSpc>
                <a:spcPts val="2843"/>
              </a:lnSpc>
              <a:spcBef>
                <a:spcPts val="0"/>
              </a:spcBef>
              <a:spcAft>
                <a:spcPts val="1765"/>
              </a:spcAft>
              <a:buNone/>
              <a:defRPr sz="2353">
                <a:solidFill>
                  <a:schemeClr val="tx2"/>
                </a:solidFill>
                <a:latin typeface="+mn-lt"/>
              </a:defRPr>
            </a:lvl4pPr>
            <a:lvl5pPr marL="1557" indent="0">
              <a:lnSpc>
                <a:spcPts val="2843"/>
              </a:lnSpc>
              <a:spcBef>
                <a:spcPts val="0"/>
              </a:spcBef>
              <a:spcAft>
                <a:spcPts val="1765"/>
              </a:spcAft>
              <a:buNone/>
              <a:defRPr sz="2353">
                <a:solidFill>
                  <a:schemeClr val="tx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59220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Full Frame Photo">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0" y="0"/>
          <a:ext cx="155629" cy="155651"/>
        </p:xfrm>
        <a:graphic>
          <a:graphicData uri="http://schemas.openxmlformats.org/presentationml/2006/ole">
            <mc:AlternateContent xmlns:mc="http://schemas.openxmlformats.org/markup-compatibility/2006">
              <mc:Choice xmlns:v="urn:schemas-microsoft-com:vml" Requires="v">
                <p:oleObj spid="_x0000_s7170" name="think-cell Slide" r:id="rId8" imgW="270" imgH="270" progId="TCLayout.ActiveDocument.1">
                  <p:embed/>
                </p:oleObj>
              </mc:Choice>
              <mc:Fallback>
                <p:oleObj name="think-cell Slide" r:id="rId8" imgW="270" imgH="270" progId="TCLayout.ActiveDocument.1">
                  <p:embed/>
                  <p:pic>
                    <p:nvPicPr>
                      <p:cNvPr id="4" name="Object 3" hidden="1"/>
                      <p:cNvPicPr/>
                      <p:nvPr/>
                    </p:nvPicPr>
                    <p:blipFill>
                      <a:blip r:embed="rId9"/>
                      <a:stretch>
                        <a:fillRect/>
                      </a:stretch>
                    </p:blipFill>
                    <p:spPr>
                      <a:xfrm>
                        <a:off x="0" y="0"/>
                        <a:ext cx="155629" cy="155651"/>
                      </a:xfrm>
                      <a:prstGeom prst="rect">
                        <a:avLst/>
                      </a:prstGeom>
                    </p:spPr>
                  </p:pic>
                </p:oleObj>
              </mc:Fallback>
            </mc:AlternateContent>
          </a:graphicData>
        </a:graphic>
      </p:graphicFrame>
      <p:sp>
        <p:nvSpPr>
          <p:cNvPr id="9" name="Picture Placeholder 8"/>
          <p:cNvSpPr>
            <a:spLocks noGrp="1"/>
          </p:cNvSpPr>
          <p:nvPr>
            <p:ph type="pic" sz="quarter" idx="17" hasCustomPrompt="1"/>
            <p:custDataLst>
              <p:tags r:id="rId3"/>
            </p:custDataLst>
          </p:nvPr>
        </p:nvSpPr>
        <p:spPr>
          <a:xfrm>
            <a:off x="0" y="0"/>
            <a:ext cx="12192000" cy="6858000"/>
          </a:xfrm>
        </p:spPr>
        <p:txBody>
          <a:bodyPr anchor="ctr">
            <a:noAutofit/>
          </a:bodyPr>
          <a:lstStyle>
            <a:lvl1pPr marL="0" indent="0" algn="ctr">
              <a:buNone/>
              <a:defRPr baseline="0"/>
            </a:lvl1pPr>
          </a:lstStyle>
          <a:p>
            <a:r>
              <a:rPr lang="en-US"/>
              <a:t>Click to insert picture</a:t>
            </a:r>
          </a:p>
        </p:txBody>
      </p:sp>
      <p:sp>
        <p:nvSpPr>
          <p:cNvPr id="2" name="Footer Placeholder 1"/>
          <p:cNvSpPr>
            <a:spLocks noGrp="1"/>
          </p:cNvSpPr>
          <p:nvPr>
            <p:ph type="ftr" sz="quarter" idx="10"/>
            <p:custDataLst>
              <p:tags r:id="rId4"/>
            </p:custDataLst>
          </p:nvPr>
        </p:nvSpPr>
        <p:spPr>
          <a:xfrm>
            <a:off x="661481" y="6356803"/>
            <a:ext cx="4378794" cy="364224"/>
          </a:xfrm>
          <a:prstGeom prst="rect">
            <a:avLst/>
          </a:prstGeom>
        </p:spPr>
        <p:txBody>
          <a:bodyPr/>
          <a:lstStyle/>
          <a:p>
            <a:r>
              <a:rPr lang="en-US"/>
              <a:t>Microsoft Internal &amp; Partner Use Only</a:t>
            </a:r>
          </a:p>
        </p:txBody>
      </p:sp>
      <p:sp>
        <p:nvSpPr>
          <p:cNvPr id="3" name="Slide Number Placeholder 2"/>
          <p:cNvSpPr>
            <a:spLocks noGrp="1"/>
          </p:cNvSpPr>
          <p:nvPr>
            <p:ph type="sldNum" sz="quarter" idx="11"/>
            <p:custDataLst>
              <p:tags r:id="rId5"/>
            </p:custDataLst>
          </p:nvPr>
        </p:nvSpPr>
        <p:spPr>
          <a:xfrm>
            <a:off x="11544852" y="6321873"/>
            <a:ext cx="349196" cy="364224"/>
          </a:xfrm>
          <a:prstGeom prst="rect">
            <a:avLst/>
          </a:prstGeom>
        </p:spPr>
        <p:txBody>
          <a:bodyPr/>
          <a:lstStyle/>
          <a:p>
            <a:fld id="{894E8EF0-91FF-4791-8529-F57CE0475C15}" type="slidenum">
              <a:rPr lang="en-US" smtClean="0"/>
              <a:pPr/>
              <a:t>‹#›</a:t>
            </a:fld>
            <a:endParaRPr lang="en-US"/>
          </a:p>
        </p:txBody>
      </p:sp>
      <p:sp>
        <p:nvSpPr>
          <p:cNvPr id="7" name="Text Placeholder 6"/>
          <p:cNvSpPr>
            <a:spLocks noGrp="1"/>
          </p:cNvSpPr>
          <p:nvPr>
            <p:ph type="body" sz="quarter" idx="16" hasCustomPrompt="1"/>
            <p:custDataLst>
              <p:tags r:id="rId6"/>
            </p:custDataLst>
          </p:nvPr>
        </p:nvSpPr>
        <p:spPr>
          <a:xfrm>
            <a:off x="281690" y="3888534"/>
            <a:ext cx="2689274" cy="2689656"/>
          </a:xfrm>
          <a:solidFill>
            <a:srgbClr val="00BBF1">
              <a:alpha val="89020"/>
            </a:srgbClr>
          </a:solidFill>
        </p:spPr>
        <p:txBody>
          <a:bodyPr>
            <a:noAutofit/>
          </a:bodyPr>
          <a:lstStyle>
            <a:lvl1pPr marL="0" indent="0">
              <a:buNone/>
              <a:defRPr sz="3920" baseline="0">
                <a:solidFill>
                  <a:schemeClr val="bg1"/>
                </a:solidFill>
                <a:latin typeface="+mj-lt"/>
              </a:defRPr>
            </a:lvl1pPr>
            <a:lvl2pPr marL="336080" indent="0">
              <a:buNone/>
              <a:defRPr>
                <a:solidFill>
                  <a:schemeClr val="bg1"/>
                </a:solidFill>
              </a:defRPr>
            </a:lvl2pPr>
            <a:lvl3pPr marL="560134" indent="0">
              <a:buNone/>
              <a:defRPr>
                <a:solidFill>
                  <a:schemeClr val="bg1"/>
                </a:solidFill>
              </a:defRPr>
            </a:lvl3pPr>
            <a:lvl4pPr marL="784187" indent="0">
              <a:buNone/>
              <a:defRPr>
                <a:solidFill>
                  <a:schemeClr val="bg1"/>
                </a:solidFill>
              </a:defRPr>
            </a:lvl4pPr>
            <a:lvl5pPr marL="1008241" indent="0">
              <a:buNone/>
              <a:defRPr>
                <a:solidFill>
                  <a:schemeClr val="bg1"/>
                </a:solidFill>
              </a:defRPr>
            </a:lvl5pPr>
          </a:lstStyle>
          <a:p>
            <a:pPr lvl="0"/>
            <a:r>
              <a:rPr lang="en-US"/>
              <a:t>Group Name</a:t>
            </a:r>
          </a:p>
        </p:txBody>
      </p:sp>
    </p:spTree>
    <p:extLst>
      <p:ext uri="{BB962C8B-B14F-4D97-AF65-F5344CB8AC3E}">
        <p14:creationId xmlns:p14="http://schemas.microsoft.com/office/powerpoint/2010/main" val="16171954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E54AE-21C5-468F-A14E-61D0DC5EE0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8C27A8-772C-4E22-A671-2C360BA154A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F8A8430-3B47-48A3-878E-FB31265AE9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6BDD74-A50E-408D-BA02-A3B9AB72EF78}"/>
              </a:ext>
            </a:extLst>
          </p:cNvPr>
          <p:cNvSpPr>
            <a:spLocks noGrp="1"/>
          </p:cNvSpPr>
          <p:nvPr>
            <p:ph type="sldNum" sz="quarter" idx="12"/>
          </p:nvPr>
        </p:nvSpPr>
        <p:spPr/>
        <p:txBody>
          <a:bodyPr/>
          <a:lstStyle/>
          <a:p>
            <a:fld id="{E0A58253-FDFD-46E8-BAA6-0D94652EF9D6}" type="slidenum">
              <a:rPr lang="en-US" smtClean="0"/>
              <a:t>‹#›</a:t>
            </a:fld>
            <a:endParaRPr lang="en-US"/>
          </a:p>
        </p:txBody>
      </p:sp>
    </p:spTree>
    <p:extLst>
      <p:ext uri="{BB962C8B-B14F-4D97-AF65-F5344CB8AC3E}">
        <p14:creationId xmlns:p14="http://schemas.microsoft.com/office/powerpoint/2010/main" val="20628180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0" y="0"/>
          <a:ext cx="155629" cy="155651"/>
        </p:xfrm>
        <a:graphic>
          <a:graphicData uri="http://schemas.openxmlformats.org/presentationml/2006/ole">
            <mc:AlternateContent xmlns:mc="http://schemas.openxmlformats.org/markup-compatibility/2006">
              <mc:Choice xmlns:v="urn:schemas-microsoft-com:vml" Requires="v">
                <p:oleObj spid="_x0000_s8194" name="think-cell Slide" r:id="rId6" imgW="270" imgH="270" progId="TCLayout.ActiveDocument.1">
                  <p:embed/>
                </p:oleObj>
              </mc:Choice>
              <mc:Fallback>
                <p:oleObj name="think-cell Slide" r:id="rId6" imgW="270" imgH="270" progId="TCLayout.ActiveDocument.1">
                  <p:embed/>
                  <p:pic>
                    <p:nvPicPr>
                      <p:cNvPr id="5" name="Object 4" hidden="1"/>
                      <p:cNvPicPr/>
                      <p:nvPr/>
                    </p:nvPicPr>
                    <p:blipFill>
                      <a:blip r:embed="rId7"/>
                      <a:stretch>
                        <a:fillRect/>
                      </a:stretch>
                    </p:blipFill>
                    <p:spPr>
                      <a:xfrm>
                        <a:off x="0" y="0"/>
                        <a:ext cx="155629" cy="155651"/>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p>
            <a:r>
              <a:rPr lang="en-US" dirty="0"/>
              <a:t>Click to edit Master title style</a:t>
            </a:r>
          </a:p>
        </p:txBody>
      </p:sp>
      <p:sp>
        <p:nvSpPr>
          <p:cNvPr id="4" name="Slide Number Placeholder 3"/>
          <p:cNvSpPr>
            <a:spLocks noGrp="1"/>
          </p:cNvSpPr>
          <p:nvPr>
            <p:ph type="sldNum" sz="quarter" idx="11"/>
            <p:custDataLst>
              <p:tags r:id="rId4"/>
            </p:custDataLst>
          </p:nvPr>
        </p:nvSpPr>
        <p:spPr>
          <a:xfrm>
            <a:off x="11544852" y="6321873"/>
            <a:ext cx="349196" cy="364224"/>
          </a:xfrm>
          <a:prstGeom prst="rect">
            <a:avLst/>
          </a:prstGeom>
        </p:spPr>
        <p:txBody>
          <a:bodyPr/>
          <a:lstStyle/>
          <a:p>
            <a:fld id="{894E8EF0-91FF-4791-8529-F57CE0475C15}" type="slidenum">
              <a:rPr lang="en-US" smtClean="0"/>
              <a:pPr/>
              <a:t>‹#›</a:t>
            </a:fld>
            <a:endParaRPr lang="en-US"/>
          </a:p>
        </p:txBody>
      </p:sp>
    </p:spTree>
    <p:extLst>
      <p:ext uri="{BB962C8B-B14F-4D97-AF65-F5344CB8AC3E}">
        <p14:creationId xmlns:p14="http://schemas.microsoft.com/office/powerpoint/2010/main" val="70703599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Subtitle 1">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0" y="0"/>
          <a:ext cx="155629" cy="155651"/>
        </p:xfrm>
        <a:graphic>
          <a:graphicData uri="http://schemas.openxmlformats.org/presentationml/2006/ole">
            <mc:AlternateContent xmlns:mc="http://schemas.openxmlformats.org/markup-compatibility/2006">
              <mc:Choice xmlns:v="urn:schemas-microsoft-com:vml" Requires="v">
                <p:oleObj spid="_x0000_s9218" name="think-cell Slide" r:id="rId8" imgW="270" imgH="270" progId="TCLayout.ActiveDocument.1">
                  <p:embed/>
                </p:oleObj>
              </mc:Choice>
              <mc:Fallback>
                <p:oleObj name="think-cell Slide" r:id="rId8" imgW="270" imgH="270" progId="TCLayout.ActiveDocument.1">
                  <p:embed/>
                  <p:pic>
                    <p:nvPicPr>
                      <p:cNvPr id="5" name="Object 4" hidden="1"/>
                      <p:cNvPicPr/>
                      <p:nvPr/>
                    </p:nvPicPr>
                    <p:blipFill>
                      <a:blip r:embed="rId9"/>
                      <a:stretch>
                        <a:fillRect/>
                      </a:stretch>
                    </p:blipFill>
                    <p:spPr>
                      <a:xfrm>
                        <a:off x="0" y="0"/>
                        <a:ext cx="155629" cy="155651"/>
                      </a:xfrm>
                      <a:prstGeom prst="rect">
                        <a:avLst/>
                      </a:prstGeom>
                    </p:spPr>
                  </p:pic>
                </p:oleObj>
              </mc:Fallback>
            </mc:AlternateContent>
          </a:graphicData>
        </a:graphic>
      </p:graphicFrame>
      <p:sp>
        <p:nvSpPr>
          <p:cNvPr id="7" name="Text Placeholder 6"/>
          <p:cNvSpPr>
            <a:spLocks noGrp="1"/>
          </p:cNvSpPr>
          <p:nvPr>
            <p:ph type="body" sz="quarter" idx="12"/>
            <p:custDataLst>
              <p:tags r:id="rId3"/>
            </p:custDataLst>
          </p:nvPr>
        </p:nvSpPr>
        <p:spPr>
          <a:xfrm>
            <a:off x="270796" y="1091646"/>
            <a:ext cx="11651967" cy="506972"/>
          </a:xfrm>
        </p:spPr>
        <p:txBody>
          <a:bodyPr/>
          <a:lstStyle>
            <a:lvl1pPr marL="0" indent="0">
              <a:buNone/>
              <a:defRPr lang="en-US" sz="2353" kern="1200" spc="-69">
                <a:solidFill>
                  <a:schemeClr val="accent2"/>
                </a:solidFill>
                <a:latin typeface="+mn-lt"/>
                <a:ea typeface="+mn-ea"/>
                <a:cs typeface="+mn-cs"/>
              </a:defRPr>
            </a:lvl1pPr>
            <a:lvl2pPr marL="336080" indent="0">
              <a:buNone/>
              <a:defRPr/>
            </a:lvl2pPr>
            <a:lvl3pPr marL="560134" indent="0">
              <a:buNone/>
              <a:defRPr/>
            </a:lvl3pPr>
            <a:lvl4pPr marL="784187" indent="0">
              <a:buNone/>
              <a:defRPr/>
            </a:lvl4pPr>
            <a:lvl5pPr marL="1008241" indent="0">
              <a:buNone/>
              <a:defRPr/>
            </a:lvl5pPr>
          </a:lstStyle>
          <a:p>
            <a:pPr lvl="0"/>
            <a:r>
              <a:rPr lang="en-US"/>
              <a:t>Click to edit Master text styles</a:t>
            </a:r>
          </a:p>
        </p:txBody>
      </p:sp>
      <p:sp>
        <p:nvSpPr>
          <p:cNvPr id="2" name="Title 1"/>
          <p:cNvSpPr>
            <a:spLocks noGrp="1"/>
          </p:cNvSpPr>
          <p:nvPr>
            <p:ph type="title"/>
            <p:custDataLst>
              <p:tags r:id="rId4"/>
            </p:custDataLst>
          </p:nvPr>
        </p:nvSpPr>
        <p:spPr/>
        <p:txBody>
          <a:bodyPr/>
          <a:lstStyle/>
          <a:p>
            <a:r>
              <a:rPr lang="en-US"/>
              <a:t>Click to edit Master title style</a:t>
            </a:r>
          </a:p>
        </p:txBody>
      </p:sp>
      <p:sp>
        <p:nvSpPr>
          <p:cNvPr id="3" name="Footer Placeholder 2"/>
          <p:cNvSpPr>
            <a:spLocks noGrp="1"/>
          </p:cNvSpPr>
          <p:nvPr>
            <p:ph type="ftr" sz="quarter" idx="10"/>
            <p:custDataLst>
              <p:tags r:id="rId5"/>
            </p:custDataLst>
          </p:nvPr>
        </p:nvSpPr>
        <p:spPr>
          <a:xfrm>
            <a:off x="661481" y="6356803"/>
            <a:ext cx="4378794" cy="364224"/>
          </a:xfrm>
          <a:prstGeom prst="rect">
            <a:avLst/>
          </a:prstGeom>
        </p:spPr>
        <p:txBody>
          <a:bodyPr/>
          <a:lstStyle/>
          <a:p>
            <a:r>
              <a:rPr lang="en-US"/>
              <a:t>Microsoft Internal &amp; Partner Use Only</a:t>
            </a:r>
          </a:p>
        </p:txBody>
      </p:sp>
      <p:sp>
        <p:nvSpPr>
          <p:cNvPr id="4" name="Slide Number Placeholder 3"/>
          <p:cNvSpPr>
            <a:spLocks noGrp="1"/>
          </p:cNvSpPr>
          <p:nvPr>
            <p:ph type="sldNum" sz="quarter" idx="11"/>
            <p:custDataLst>
              <p:tags r:id="rId6"/>
            </p:custDataLst>
          </p:nvPr>
        </p:nvSpPr>
        <p:spPr>
          <a:xfrm>
            <a:off x="11544852" y="6321873"/>
            <a:ext cx="349196" cy="364224"/>
          </a:xfrm>
          <a:prstGeom prst="rect">
            <a:avLst/>
          </a:prstGeom>
        </p:spPr>
        <p:txBody>
          <a:bodyPr/>
          <a:lstStyle/>
          <a:p>
            <a:fld id="{894E8EF0-91FF-4791-8529-F57CE0475C15}" type="slidenum">
              <a:rPr lang="en-US" smtClean="0"/>
              <a:pPr/>
              <a:t>‹#›</a:t>
            </a:fld>
            <a:endParaRPr lang="en-US"/>
          </a:p>
        </p:txBody>
      </p:sp>
    </p:spTree>
    <p:extLst>
      <p:ext uri="{BB962C8B-B14F-4D97-AF65-F5344CB8AC3E}">
        <p14:creationId xmlns:p14="http://schemas.microsoft.com/office/powerpoint/2010/main" val="284539763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3 Columns Subtex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nvPr>
        </p:nvGraphicFramePr>
        <p:xfrm>
          <a:off x="0" y="0"/>
          <a:ext cx="155629" cy="155651"/>
        </p:xfrm>
        <a:graphic>
          <a:graphicData uri="http://schemas.openxmlformats.org/presentationml/2006/ole">
            <mc:AlternateContent xmlns:mc="http://schemas.openxmlformats.org/markup-compatibility/2006">
              <mc:Choice xmlns:v="urn:schemas-microsoft-com:vml" Requires="v">
                <p:oleObj spid="_x0000_s10242" name="think-cell Slide" r:id="rId11" imgW="270" imgH="270" progId="TCLayout.ActiveDocument.1">
                  <p:embed/>
                </p:oleObj>
              </mc:Choice>
              <mc:Fallback>
                <p:oleObj name="think-cell Slide" r:id="rId11" imgW="270" imgH="270" progId="TCLayout.ActiveDocument.1">
                  <p:embed/>
                  <p:pic>
                    <p:nvPicPr>
                      <p:cNvPr id="7" name="Object 6" hidden="1"/>
                      <p:cNvPicPr/>
                      <p:nvPr/>
                    </p:nvPicPr>
                    <p:blipFill>
                      <a:blip r:embed="rId12"/>
                      <a:stretch>
                        <a:fillRect/>
                      </a:stretch>
                    </p:blipFill>
                    <p:spPr>
                      <a:xfrm>
                        <a:off x="0" y="0"/>
                        <a:ext cx="155629" cy="155651"/>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p>
            <a:r>
              <a:rPr lang="en-US"/>
              <a:t>Click to edit Master title style</a:t>
            </a:r>
          </a:p>
        </p:txBody>
      </p:sp>
      <p:sp>
        <p:nvSpPr>
          <p:cNvPr id="4" name="Text Placeholder 3"/>
          <p:cNvSpPr>
            <a:spLocks noGrp="1"/>
          </p:cNvSpPr>
          <p:nvPr>
            <p:ph type="body" sz="quarter" idx="10"/>
            <p:custDataLst>
              <p:tags r:id="rId4"/>
            </p:custDataLst>
          </p:nvPr>
        </p:nvSpPr>
        <p:spPr>
          <a:xfrm>
            <a:off x="269240" y="3471308"/>
            <a:ext cx="3587254" cy="2443606"/>
          </a:xfrm>
        </p:spPr>
        <p:txBody>
          <a:bodyPr wrap="square">
            <a:noAutofit/>
          </a:bodyPr>
          <a:lstStyle>
            <a:lvl1pPr marL="150925" indent="-150925">
              <a:lnSpc>
                <a:spcPts val="1961"/>
              </a:lnSpc>
              <a:spcBef>
                <a:spcPts val="0"/>
              </a:spcBef>
              <a:spcAft>
                <a:spcPts val="1175"/>
              </a:spcAft>
              <a:buClr>
                <a:schemeClr val="accent2"/>
              </a:buClr>
              <a:buSzPct val="90000"/>
              <a:buFont typeface="Wingdings 3" pitchFamily="18" charset="2"/>
              <a:buChar char="}"/>
              <a:defRPr sz="1667">
                <a:solidFill>
                  <a:schemeClr val="tx1"/>
                </a:solidFill>
                <a:latin typeface="+mn-lt"/>
              </a:defRPr>
            </a:lvl1pPr>
            <a:lvl2pPr marL="0" indent="0">
              <a:buNone/>
              <a:defRPr sz="1961"/>
            </a:lvl2pPr>
            <a:lvl3pPr marL="227165" indent="0">
              <a:buNone/>
              <a:tabLst/>
              <a:defRPr sz="1961"/>
            </a:lvl3pPr>
            <a:lvl4pPr marL="451219" indent="0">
              <a:buNone/>
              <a:defRPr/>
            </a:lvl4pPr>
            <a:lvl5pPr marL="672161" indent="0">
              <a:buNone/>
              <a:tabLst/>
              <a:defRPr/>
            </a:lvl5pPr>
          </a:lstStyle>
          <a:p>
            <a:pPr lvl="0"/>
            <a:r>
              <a:rPr lang="en-US"/>
              <a:t>Click to edit Master text styles</a:t>
            </a:r>
          </a:p>
        </p:txBody>
      </p:sp>
      <p:sp>
        <p:nvSpPr>
          <p:cNvPr id="5" name="Text Placeholder 3"/>
          <p:cNvSpPr>
            <a:spLocks noGrp="1"/>
          </p:cNvSpPr>
          <p:nvPr>
            <p:ph type="body" sz="quarter" idx="11"/>
            <p:custDataLst>
              <p:tags r:id="rId5"/>
            </p:custDataLst>
          </p:nvPr>
        </p:nvSpPr>
        <p:spPr>
          <a:xfrm>
            <a:off x="270796" y="1676669"/>
            <a:ext cx="10951978" cy="1649520"/>
          </a:xfrm>
        </p:spPr>
        <p:txBody>
          <a:bodyPr wrap="square" anchor="b">
            <a:noAutofit/>
          </a:bodyPr>
          <a:lstStyle>
            <a:lvl1pPr marL="0" indent="0">
              <a:lnSpc>
                <a:spcPts val="2745"/>
              </a:lnSpc>
              <a:spcBef>
                <a:spcPts val="0"/>
              </a:spcBef>
              <a:buClr>
                <a:schemeClr val="tx1"/>
              </a:buClr>
              <a:buFont typeface="Wingdings" pitchFamily="2" charset="2"/>
              <a:buNone/>
              <a:defRPr sz="2353">
                <a:solidFill>
                  <a:schemeClr val="tx1"/>
                </a:solidFill>
                <a:latin typeface="+mn-lt"/>
              </a:defRPr>
            </a:lvl1pPr>
            <a:lvl2pPr marL="0" indent="0">
              <a:buNone/>
              <a:defRPr sz="1961"/>
            </a:lvl2pPr>
            <a:lvl3pPr marL="227165" indent="0">
              <a:buNone/>
              <a:tabLst/>
              <a:defRPr sz="1961"/>
            </a:lvl3pPr>
            <a:lvl4pPr marL="451219" indent="0">
              <a:buNone/>
              <a:defRPr/>
            </a:lvl4pPr>
            <a:lvl5pPr marL="672161" indent="0">
              <a:buNone/>
              <a:tabLst/>
              <a:defRPr/>
            </a:lvl5pPr>
          </a:lstStyle>
          <a:p>
            <a:pPr lvl="0"/>
            <a:r>
              <a:rPr lang="en-US"/>
              <a:t>Click to edit Master text styles</a:t>
            </a:r>
          </a:p>
        </p:txBody>
      </p:sp>
      <p:sp>
        <p:nvSpPr>
          <p:cNvPr id="3" name="Footer Placeholder 2"/>
          <p:cNvSpPr>
            <a:spLocks noGrp="1"/>
          </p:cNvSpPr>
          <p:nvPr>
            <p:ph type="ftr" sz="quarter" idx="12"/>
            <p:custDataLst>
              <p:tags r:id="rId6"/>
            </p:custDataLst>
          </p:nvPr>
        </p:nvSpPr>
        <p:spPr>
          <a:xfrm>
            <a:off x="661481" y="6356803"/>
            <a:ext cx="4378794" cy="364224"/>
          </a:xfrm>
          <a:prstGeom prst="rect">
            <a:avLst/>
          </a:prstGeom>
        </p:spPr>
        <p:txBody>
          <a:bodyPr/>
          <a:lstStyle/>
          <a:p>
            <a:r>
              <a:rPr lang="en-US"/>
              <a:t>Microsoft Internal &amp; Partner Use Only</a:t>
            </a:r>
          </a:p>
        </p:txBody>
      </p:sp>
      <p:sp>
        <p:nvSpPr>
          <p:cNvPr id="6" name="Slide Number Placeholder 5"/>
          <p:cNvSpPr>
            <a:spLocks noGrp="1"/>
          </p:cNvSpPr>
          <p:nvPr>
            <p:ph type="sldNum" sz="quarter" idx="13"/>
            <p:custDataLst>
              <p:tags r:id="rId7"/>
            </p:custDataLst>
          </p:nvPr>
        </p:nvSpPr>
        <p:spPr>
          <a:xfrm>
            <a:off x="11544852" y="6321873"/>
            <a:ext cx="349196" cy="364224"/>
          </a:xfrm>
          <a:prstGeom prst="rect">
            <a:avLst/>
          </a:prstGeom>
        </p:spPr>
        <p:txBody>
          <a:bodyPr/>
          <a:lstStyle/>
          <a:p>
            <a:fld id="{894E8EF0-91FF-4791-8529-F57CE0475C15}" type="slidenum">
              <a:rPr lang="en-US" smtClean="0"/>
              <a:pPr/>
              <a:t>‹#›</a:t>
            </a:fld>
            <a:endParaRPr lang="en-US"/>
          </a:p>
        </p:txBody>
      </p:sp>
      <p:sp>
        <p:nvSpPr>
          <p:cNvPr id="8" name="Text Placeholder 3"/>
          <p:cNvSpPr>
            <a:spLocks noGrp="1"/>
          </p:cNvSpPr>
          <p:nvPr>
            <p:ph type="body" sz="quarter" idx="14"/>
            <p:custDataLst>
              <p:tags r:id="rId8"/>
            </p:custDataLst>
          </p:nvPr>
        </p:nvSpPr>
        <p:spPr>
          <a:xfrm>
            <a:off x="3995614" y="3471308"/>
            <a:ext cx="3496057" cy="2443606"/>
          </a:xfrm>
        </p:spPr>
        <p:txBody>
          <a:bodyPr wrap="square">
            <a:noAutofit/>
          </a:bodyPr>
          <a:lstStyle>
            <a:lvl1pPr marL="150925" indent="-150925">
              <a:lnSpc>
                <a:spcPts val="1961"/>
              </a:lnSpc>
              <a:spcBef>
                <a:spcPts val="0"/>
              </a:spcBef>
              <a:spcAft>
                <a:spcPts val="1175"/>
              </a:spcAft>
              <a:buClr>
                <a:schemeClr val="accent2"/>
              </a:buClr>
              <a:buSzPct val="90000"/>
              <a:buFont typeface="Wingdings 3" pitchFamily="18" charset="2"/>
              <a:buChar char="}"/>
              <a:defRPr sz="1667">
                <a:solidFill>
                  <a:schemeClr val="tx1"/>
                </a:solidFill>
                <a:latin typeface="+mn-lt"/>
              </a:defRPr>
            </a:lvl1pPr>
            <a:lvl2pPr marL="0" indent="0">
              <a:buNone/>
              <a:defRPr sz="1961"/>
            </a:lvl2pPr>
            <a:lvl3pPr marL="227165" indent="0">
              <a:buNone/>
              <a:tabLst/>
              <a:defRPr sz="1961"/>
            </a:lvl3pPr>
            <a:lvl4pPr marL="451219" indent="0">
              <a:buNone/>
              <a:defRPr/>
            </a:lvl4pPr>
            <a:lvl5pPr marL="672161" indent="0">
              <a:buNone/>
              <a:tabLst/>
              <a:defRPr/>
            </a:lvl5pPr>
          </a:lstStyle>
          <a:p>
            <a:pPr lvl="0"/>
            <a:r>
              <a:rPr lang="en-US"/>
              <a:t>Click to edit Master text styles</a:t>
            </a:r>
          </a:p>
        </p:txBody>
      </p:sp>
      <p:sp>
        <p:nvSpPr>
          <p:cNvPr id="9" name="Text Placeholder 3"/>
          <p:cNvSpPr>
            <a:spLocks noGrp="1"/>
          </p:cNvSpPr>
          <p:nvPr>
            <p:ph type="body" sz="quarter" idx="15"/>
            <p:custDataLst>
              <p:tags r:id="rId9"/>
            </p:custDataLst>
          </p:nvPr>
        </p:nvSpPr>
        <p:spPr>
          <a:xfrm>
            <a:off x="7630790" y="3471308"/>
            <a:ext cx="3585699" cy="2443606"/>
          </a:xfrm>
        </p:spPr>
        <p:txBody>
          <a:bodyPr wrap="square">
            <a:noAutofit/>
          </a:bodyPr>
          <a:lstStyle>
            <a:lvl1pPr marL="150925" indent="-150925">
              <a:lnSpc>
                <a:spcPts val="1961"/>
              </a:lnSpc>
              <a:spcBef>
                <a:spcPts val="0"/>
              </a:spcBef>
              <a:spcAft>
                <a:spcPts val="1175"/>
              </a:spcAft>
              <a:buClr>
                <a:schemeClr val="accent2"/>
              </a:buClr>
              <a:buSzPct val="90000"/>
              <a:buFont typeface="Wingdings 3" pitchFamily="18" charset="2"/>
              <a:buChar char="}"/>
              <a:defRPr sz="1667">
                <a:solidFill>
                  <a:schemeClr val="tx1"/>
                </a:solidFill>
                <a:latin typeface="+mn-lt"/>
              </a:defRPr>
            </a:lvl1pPr>
            <a:lvl2pPr marL="0" indent="0">
              <a:buNone/>
              <a:defRPr sz="1961"/>
            </a:lvl2pPr>
            <a:lvl3pPr marL="227165" indent="0">
              <a:buNone/>
              <a:tabLst/>
              <a:defRPr sz="1961"/>
            </a:lvl3pPr>
            <a:lvl4pPr marL="451219" indent="0">
              <a:buNone/>
              <a:defRPr/>
            </a:lvl4pPr>
            <a:lvl5pPr marL="672161" indent="0">
              <a:buNone/>
              <a:tabLst/>
              <a:defRPr/>
            </a:lvl5pPr>
          </a:lstStyle>
          <a:p>
            <a:pPr lvl="0"/>
            <a:r>
              <a:rPr lang="en-US"/>
              <a:t>Click to edit Master text styles</a:t>
            </a:r>
          </a:p>
        </p:txBody>
      </p:sp>
    </p:spTree>
    <p:extLst>
      <p:ext uri="{BB962C8B-B14F-4D97-AF65-F5344CB8AC3E}">
        <p14:creationId xmlns:p14="http://schemas.microsoft.com/office/powerpoint/2010/main" val="88580584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40" y="1189178"/>
            <a:ext cx="11653523" cy="1831361"/>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54" indent="0">
              <a:buNone/>
              <a:defRPr/>
            </a:lvl3pPr>
            <a:lvl4pPr marL="448107" indent="0">
              <a:buNone/>
              <a:defRPr/>
            </a:lvl4pPr>
            <a:lvl5pPr marL="672161"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0765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hank You Slide: Color">
    <p:bg>
      <p:bgRef idx="1001">
        <a:schemeClr val="bg1"/>
      </p:bgRef>
    </p:bg>
    <p:spTree>
      <p:nvGrpSpPr>
        <p:cNvPr id="1" name=""/>
        <p:cNvGrpSpPr/>
        <p:nvPr/>
      </p:nvGrpSpPr>
      <p:grpSpPr>
        <a:xfrm>
          <a:off x="0" y="0"/>
          <a:ext cx="0" cy="0"/>
          <a:chOff x="0" y="0"/>
          <a:chExt cx="0" cy="0"/>
        </a:xfrm>
      </p:grpSpPr>
      <p:sp>
        <p:nvSpPr>
          <p:cNvPr id="8" name="Rectangle 7"/>
          <p:cNvSpPr/>
          <p:nvPr userDrawn="1"/>
        </p:nvSpPr>
        <p:spPr bwMode="auto">
          <a:xfrm>
            <a:off x="0" y="0"/>
            <a:ext cx="1219200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327" fontAlgn="base">
              <a:lnSpc>
                <a:spcPct val="90000"/>
              </a:lnSpc>
              <a:spcBef>
                <a:spcPct val="0"/>
              </a:spcBef>
              <a:spcAft>
                <a:spcPct val="0"/>
              </a:spcAft>
            </a:pPr>
            <a:endParaRPr lang="en-US" sz="2001"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69240" y="2871251"/>
            <a:ext cx="11655840" cy="899665"/>
          </a:xfrm>
        </p:spPr>
        <p:txBody>
          <a:bodyPr/>
          <a:lstStyle>
            <a:lvl1pPr>
              <a:defRPr sz="8798">
                <a:gradFill>
                  <a:gsLst>
                    <a:gs pos="63000">
                      <a:schemeClr val="tx1"/>
                    </a:gs>
                    <a:gs pos="100000">
                      <a:schemeClr val="tx1"/>
                    </a:gs>
                  </a:gsLst>
                  <a:lin ang="10800000" scaled="1"/>
                </a:gradFill>
              </a:defRPr>
            </a:lvl1pPr>
          </a:lstStyle>
          <a:p>
            <a:r>
              <a:rPr lang="en-US"/>
              <a:t>Thank you!</a:t>
            </a:r>
          </a:p>
        </p:txBody>
      </p:sp>
      <p:grpSp>
        <p:nvGrpSpPr>
          <p:cNvPr id="6" name="Group 5"/>
          <p:cNvGrpSpPr/>
          <p:nvPr userDrawn="1"/>
        </p:nvGrpSpPr>
        <p:grpSpPr>
          <a:xfrm>
            <a:off x="575781" y="5984350"/>
            <a:ext cx="5070715" cy="514233"/>
            <a:chOff x="418573" y="259276"/>
            <a:chExt cx="4713887" cy="514233"/>
          </a:xfrm>
        </p:grpSpPr>
        <p:sp>
          <p:nvSpPr>
            <p:cNvPr id="7" name="TextBox 6"/>
            <p:cNvSpPr txBox="1"/>
            <p:nvPr userDrawn="1"/>
          </p:nvSpPr>
          <p:spPr>
            <a:xfrm>
              <a:off x="2163117" y="259276"/>
              <a:ext cx="2969343" cy="361204"/>
            </a:xfrm>
            <a:prstGeom prst="rect">
              <a:avLst/>
            </a:prstGeom>
            <a:noFill/>
          </p:spPr>
          <p:txBody>
            <a:bodyPr wrap="square" lIns="182880" tIns="146304" rIns="182880" bIns="146304" rtlCol="0">
              <a:noAutofit/>
            </a:bodyPr>
            <a:lstStyle/>
            <a:p>
              <a:pPr marL="0" indent="0">
                <a:spcAft>
                  <a:spcPts val="600"/>
                </a:spcAft>
                <a:buSzPct val="70000"/>
                <a:buFontTx/>
                <a:buNone/>
              </a:pPr>
              <a:r>
                <a:rPr lang="en-US" sz="2400" spc="-71">
                  <a:gradFill>
                    <a:gsLst>
                      <a:gs pos="83000">
                        <a:schemeClr val="tx1"/>
                      </a:gs>
                      <a:gs pos="100000">
                        <a:schemeClr val="tx1"/>
                      </a:gs>
                    </a:gsLst>
                    <a:lin ang="5400000" scaled="1"/>
                  </a:gradFill>
                  <a:latin typeface="Segoe UI Semilight" panose="020B0402040204020203" pitchFamily="34" charset="0"/>
                  <a:cs typeface="Segoe UI Semilight" panose="020B0402040204020203" pitchFamily="34" charset="0"/>
                </a:rPr>
                <a:t>Commercial Licensing</a:t>
              </a:r>
            </a:p>
          </p:txBody>
        </p:sp>
        <p:grpSp>
          <p:nvGrpSpPr>
            <p:cNvPr id="9" name="Group 8"/>
            <p:cNvGrpSpPr/>
            <p:nvPr userDrawn="1"/>
          </p:nvGrpSpPr>
          <p:grpSpPr>
            <a:xfrm>
              <a:off x="418573" y="461856"/>
              <a:ext cx="1366368" cy="293343"/>
              <a:chOff x="664380" y="2797459"/>
              <a:chExt cx="2456149" cy="527306"/>
            </a:xfrm>
          </p:grpSpPr>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664380" y="2797459"/>
                <a:ext cx="527306" cy="527306"/>
              </a:xfrm>
              <a:prstGeom prst="rect">
                <a:avLst/>
              </a:prstGeom>
            </p:spPr>
          </p:pic>
          <p:sp>
            <p:nvSpPr>
              <p:cNvPr id="12" name="Freeform 12"/>
              <p:cNvSpPr>
                <a:spLocks noEditPoints="1"/>
              </p:cNvSpPr>
              <p:nvPr/>
            </p:nvSpPr>
            <p:spPr bwMode="black">
              <a:xfrm>
                <a:off x="1345729" y="2879090"/>
                <a:ext cx="1774800" cy="347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endParaRPr lang="en-US" sz="1872"/>
              </a:p>
            </p:txBody>
          </p:sp>
        </p:grpSp>
        <p:cxnSp>
          <p:nvCxnSpPr>
            <p:cNvPr id="10" name="Straight Connector 9"/>
            <p:cNvCxnSpPr/>
            <p:nvPr userDrawn="1"/>
          </p:nvCxnSpPr>
          <p:spPr>
            <a:xfrm>
              <a:off x="2074307" y="412305"/>
              <a:ext cx="0" cy="361204"/>
            </a:xfrm>
            <a:prstGeom prst="line">
              <a:avLst/>
            </a:prstGeom>
            <a:ln>
              <a:solidFill>
                <a:schemeClr val="tx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474107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72A93-0722-4900-A2AC-E22D1C11C4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03ACA9-7DED-4F0C-8870-04A9CFEB38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7F2D43D-7721-48B6-90D5-173CC9B9D7F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7EA918-7970-4A3B-A4F6-5C359850B9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4E44373-A447-4DE5-8ED7-CFB761ACC21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4C8DF0-B9F2-4CEF-8DEC-E1D8B9A5C2DA}"/>
              </a:ext>
            </a:extLst>
          </p:cNvPr>
          <p:cNvSpPr>
            <a:spLocks noGrp="1"/>
          </p:cNvSpPr>
          <p:nvPr>
            <p:ph type="dt" sz="half" idx="10"/>
          </p:nvPr>
        </p:nvSpPr>
        <p:spPr/>
        <p:txBody>
          <a:bodyPr/>
          <a:lstStyle/>
          <a:p>
            <a:fld id="{F0149019-BA03-4565-A674-ED6848ECD2C7}" type="datetimeFigureOut">
              <a:rPr lang="en-US" smtClean="0"/>
              <a:t>10/15/2018</a:t>
            </a:fld>
            <a:endParaRPr lang="en-US"/>
          </a:p>
        </p:txBody>
      </p:sp>
      <p:sp>
        <p:nvSpPr>
          <p:cNvPr id="8" name="Footer Placeholder 7">
            <a:extLst>
              <a:ext uri="{FF2B5EF4-FFF2-40B4-BE49-F238E27FC236}">
                <a16:creationId xmlns:a16="http://schemas.microsoft.com/office/drawing/2014/main" id="{844B3EA8-F271-4479-B959-9EBE86029C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0F3F78-A2A8-4907-9E5C-95B058CB5EA9}"/>
              </a:ext>
            </a:extLst>
          </p:cNvPr>
          <p:cNvSpPr>
            <a:spLocks noGrp="1"/>
          </p:cNvSpPr>
          <p:nvPr>
            <p:ph type="sldNum" sz="quarter" idx="12"/>
          </p:nvPr>
        </p:nvSpPr>
        <p:spPr/>
        <p:txBody>
          <a:bodyPr/>
          <a:lstStyle/>
          <a:p>
            <a:fld id="{E6FB1180-6768-46FD-96CE-47D029714B0C}" type="slidenum">
              <a:rPr lang="en-US" smtClean="0"/>
              <a:t>‹#›</a:t>
            </a:fld>
            <a:endParaRPr lang="en-US"/>
          </a:p>
        </p:txBody>
      </p:sp>
    </p:spTree>
    <p:extLst>
      <p:ext uri="{BB962C8B-B14F-4D97-AF65-F5344CB8AC3E}">
        <p14:creationId xmlns:p14="http://schemas.microsoft.com/office/powerpoint/2010/main" val="22638349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39" y="1189177"/>
            <a:ext cx="11653523" cy="2189061"/>
          </a:xfrm>
        </p:spPr>
        <p:txBody>
          <a:bodyPr/>
          <a:lstStyle>
            <a:lvl1pPr marL="0" indent="0">
              <a:buNone/>
              <a:defRPr sz="4000">
                <a:gradFill>
                  <a:gsLst>
                    <a:gs pos="1250">
                      <a:schemeClr val="tx2"/>
                    </a:gs>
                    <a:gs pos="99000">
                      <a:schemeClr val="tx2"/>
                    </a:gs>
                  </a:gsLst>
                  <a:lin ang="5400000" scaled="0"/>
                </a:gradFill>
              </a:defRPr>
            </a:lvl1pPr>
            <a:lvl2pPr marL="0" indent="0">
              <a:buFontTx/>
              <a:buNone/>
              <a:defRPr sz="2800"/>
            </a:lvl2pPr>
            <a:lvl3pPr marL="224097" indent="0">
              <a:buNone/>
              <a:defRPr/>
            </a:lvl3pPr>
            <a:lvl4pPr marL="448193" indent="0">
              <a:buNone/>
              <a:defRPr sz="1800">
                <a:latin typeface="+mj-lt"/>
              </a:defRPr>
            </a:lvl4pPr>
            <a:lvl5pPr marL="672290" indent="0">
              <a:buNone/>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36219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hank You Slide: Color">
    <p:bg>
      <p:bgRef idx="1001">
        <a:schemeClr val="bg1"/>
      </p:bgRef>
    </p:bg>
    <p:spTree>
      <p:nvGrpSpPr>
        <p:cNvPr id="1" name=""/>
        <p:cNvGrpSpPr/>
        <p:nvPr/>
      </p:nvGrpSpPr>
      <p:grpSpPr>
        <a:xfrm>
          <a:off x="0" y="0"/>
          <a:ext cx="0" cy="0"/>
          <a:chOff x="0" y="0"/>
          <a:chExt cx="0" cy="0"/>
        </a:xfrm>
      </p:grpSpPr>
      <p:sp>
        <p:nvSpPr>
          <p:cNvPr id="8" name="Rectangle 7"/>
          <p:cNvSpPr/>
          <p:nvPr userDrawn="1"/>
        </p:nvSpPr>
        <p:spPr bwMode="auto">
          <a:xfrm>
            <a:off x="0" y="0"/>
            <a:ext cx="1219200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506" rtl="0" eaLnBrk="1" fontAlgn="base" latinLnBrk="0" hangingPunct="1">
              <a:lnSpc>
                <a:spcPct val="90000"/>
              </a:lnSpc>
              <a:spcBef>
                <a:spcPct val="0"/>
              </a:spcBef>
              <a:spcAft>
                <a:spcPct val="0"/>
              </a:spcAft>
              <a:buClrTx/>
              <a:buSzTx/>
              <a:buFontTx/>
              <a:buNone/>
              <a:tabLst/>
              <a:defRPr/>
            </a:pPr>
            <a:endParaRPr kumimoji="0" lang="en-US" sz="2001"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 name="Title 1"/>
          <p:cNvSpPr>
            <a:spLocks noGrp="1"/>
          </p:cNvSpPr>
          <p:nvPr>
            <p:ph type="title" hasCustomPrompt="1"/>
          </p:nvPr>
        </p:nvSpPr>
        <p:spPr>
          <a:xfrm>
            <a:off x="269240" y="2871250"/>
            <a:ext cx="11655840" cy="899665"/>
          </a:xfrm>
        </p:spPr>
        <p:txBody>
          <a:bodyPr/>
          <a:lstStyle>
            <a:lvl1pPr>
              <a:defRPr sz="8800">
                <a:gradFill>
                  <a:gsLst>
                    <a:gs pos="63000">
                      <a:schemeClr val="tx1"/>
                    </a:gs>
                    <a:gs pos="100000">
                      <a:schemeClr val="tx1"/>
                    </a:gs>
                  </a:gsLst>
                  <a:lin ang="10800000" scaled="1"/>
                </a:gradFill>
              </a:defRPr>
            </a:lvl1pPr>
          </a:lstStyle>
          <a:p>
            <a:r>
              <a:rPr lang="en-US"/>
              <a:t>Thank you!</a:t>
            </a:r>
          </a:p>
        </p:txBody>
      </p:sp>
      <p:grpSp>
        <p:nvGrpSpPr>
          <p:cNvPr id="6" name="Group 5"/>
          <p:cNvGrpSpPr/>
          <p:nvPr userDrawn="1"/>
        </p:nvGrpSpPr>
        <p:grpSpPr>
          <a:xfrm>
            <a:off x="575780" y="5984350"/>
            <a:ext cx="5070715" cy="514233"/>
            <a:chOff x="418573" y="259276"/>
            <a:chExt cx="4713887" cy="514233"/>
          </a:xfrm>
        </p:grpSpPr>
        <p:sp>
          <p:nvSpPr>
            <p:cNvPr id="7" name="TextBox 6"/>
            <p:cNvSpPr txBox="1"/>
            <p:nvPr userDrawn="1"/>
          </p:nvSpPr>
          <p:spPr>
            <a:xfrm>
              <a:off x="2163117" y="259276"/>
              <a:ext cx="2969343" cy="361204"/>
            </a:xfrm>
            <a:prstGeom prst="rect">
              <a:avLst/>
            </a:prstGeom>
            <a:noFill/>
          </p:spPr>
          <p:txBody>
            <a:bodyPr wrap="square" lIns="182880" tIns="146304" rIns="182880" bIns="146304" rtlCol="0">
              <a:noAutofit/>
            </a:bodyPr>
            <a:lstStyle/>
            <a:p>
              <a:pPr marL="0" marR="0" lvl="0" indent="0" algn="l" defTabSz="914400" rtl="0" eaLnBrk="1" fontAlgn="auto" latinLnBrk="0" hangingPunct="1">
                <a:lnSpc>
                  <a:spcPct val="100000"/>
                </a:lnSpc>
                <a:spcBef>
                  <a:spcPts val="0"/>
                </a:spcBef>
                <a:spcAft>
                  <a:spcPts val="600"/>
                </a:spcAft>
                <a:buClrTx/>
                <a:buSzPct val="70000"/>
                <a:buFontTx/>
                <a:buNone/>
                <a:tabLst/>
                <a:defRPr/>
              </a:pPr>
              <a:r>
                <a:rPr kumimoji="0" lang="en-US" sz="2400" b="0" i="0" u="none" strike="noStrike" kern="1200" cap="none" spc="-71" normalizeH="0" baseline="0" noProof="0">
                  <a:ln>
                    <a:noFill/>
                  </a:ln>
                  <a:gradFill>
                    <a:gsLst>
                      <a:gs pos="83000">
                        <a:srgbClr val="4F4F4F"/>
                      </a:gs>
                      <a:gs pos="100000">
                        <a:srgbClr val="4F4F4F"/>
                      </a:gs>
                    </a:gsLst>
                    <a:lin ang="5400000" scaled="1"/>
                  </a:gradFill>
                  <a:effectLst/>
                  <a:uLnTx/>
                  <a:uFillTx/>
                  <a:latin typeface="Segoe UI Semilight" panose="020B0402040204020203" pitchFamily="34" charset="0"/>
                  <a:ea typeface="+mn-ea"/>
                  <a:cs typeface="Segoe UI Semilight" panose="020B0402040204020203" pitchFamily="34" charset="0"/>
                </a:rPr>
                <a:t>Commercial Licensing</a:t>
              </a:r>
            </a:p>
          </p:txBody>
        </p:sp>
        <p:grpSp>
          <p:nvGrpSpPr>
            <p:cNvPr id="9" name="Group 8"/>
            <p:cNvGrpSpPr/>
            <p:nvPr userDrawn="1"/>
          </p:nvGrpSpPr>
          <p:grpSpPr>
            <a:xfrm>
              <a:off x="418573" y="461856"/>
              <a:ext cx="1366368" cy="293343"/>
              <a:chOff x="664380" y="2797459"/>
              <a:chExt cx="2456149" cy="527306"/>
            </a:xfrm>
          </p:grpSpPr>
          <p:pic>
            <p:nvPicPr>
              <p:cNvPr id="11" name="Picture 10"/>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bwMode="black">
              <a:xfrm>
                <a:off x="664380" y="2797459"/>
                <a:ext cx="527306" cy="527306"/>
              </a:xfrm>
              <a:prstGeom prst="rect">
                <a:avLst/>
              </a:prstGeom>
            </p:spPr>
          </p:pic>
          <p:sp>
            <p:nvSpPr>
              <p:cNvPr id="12" name="Freeform 12"/>
              <p:cNvSpPr>
                <a:spLocks noEditPoints="1"/>
              </p:cNvSpPr>
              <p:nvPr/>
            </p:nvSpPr>
            <p:spPr bwMode="black">
              <a:xfrm>
                <a:off x="1345729" y="2879090"/>
                <a:ext cx="1774800" cy="347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73" b="0" i="0" u="none" strike="noStrike" kern="1200" cap="none" spc="0" normalizeH="0" baseline="0" noProof="0">
                  <a:ln>
                    <a:noFill/>
                  </a:ln>
                  <a:solidFill>
                    <a:srgbClr val="4F4F4F"/>
                  </a:solidFill>
                  <a:effectLst/>
                  <a:uLnTx/>
                  <a:uFillTx/>
                  <a:latin typeface="Segoe UI"/>
                  <a:ea typeface="+mn-ea"/>
                  <a:cs typeface="+mn-cs"/>
                </a:endParaRPr>
              </a:p>
            </p:txBody>
          </p:sp>
        </p:grpSp>
        <p:cxnSp>
          <p:nvCxnSpPr>
            <p:cNvPr id="10" name="Straight Connector 9"/>
            <p:cNvCxnSpPr/>
            <p:nvPr userDrawn="1"/>
          </p:nvCxnSpPr>
          <p:spPr>
            <a:xfrm>
              <a:off x="2074307" y="412305"/>
              <a:ext cx="0" cy="361204"/>
            </a:xfrm>
            <a:prstGeom prst="line">
              <a:avLst/>
            </a:prstGeom>
            <a:ln>
              <a:solidFill>
                <a:schemeClr val="tx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797654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146304" tIns="91440" rIns="146304" bIns="91440" rtlCol="0" anchor="t">
            <a:noAutofit/>
          </a:bodyPr>
          <a:lstStyle>
            <a:lvl1pPr>
              <a:defRPr lang="en-US" sz="4314" dirty="0"/>
            </a:lvl1pPr>
          </a:lstStyle>
          <a:p>
            <a:pPr lvl="0"/>
            <a:r>
              <a:rPr lang="en-US"/>
              <a:t>Click to edit Master title style</a:t>
            </a:r>
          </a:p>
        </p:txBody>
      </p:sp>
    </p:spTree>
    <p:extLst>
      <p:ext uri="{BB962C8B-B14F-4D97-AF65-F5344CB8AC3E}">
        <p14:creationId xmlns:p14="http://schemas.microsoft.com/office/powerpoint/2010/main" val="263997777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Mid-Blue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227D01-7F05-4C07-932F-B74FE1DEEF11}"/>
              </a:ext>
            </a:extLst>
          </p:cNvPr>
          <p:cNvSpPr/>
          <p:nvPr userDrawn="1"/>
        </p:nvSpPr>
        <p:spPr>
          <a:xfrm>
            <a:off x="0" y="0"/>
            <a:ext cx="12192000" cy="6234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11719"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a:ln>
                <a:noFill/>
              </a:ln>
              <a:solidFill>
                <a:srgbClr val="FFFFFF"/>
              </a:solidFill>
              <a:effectLst/>
              <a:uLnTx/>
              <a:uFillTx/>
              <a:latin typeface="Segoe UI"/>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B5F1D2E9-7CDF-4DC3-BCFC-4F8D6D1A4FAF}"/>
              </a:ext>
            </a:extLst>
          </p:cNvPr>
          <p:cNvSpPr>
            <a:spLocks noGrp="1"/>
          </p:cNvSpPr>
          <p:nvPr>
            <p:ph type="body" sz="quarter" idx="10" hasCustomPrompt="1"/>
          </p:nvPr>
        </p:nvSpPr>
        <p:spPr>
          <a:xfrm>
            <a:off x="1096128" y="317139"/>
            <a:ext cx="10040472" cy="167878"/>
          </a:xfrm>
        </p:spPr>
        <p:txBody>
          <a:bodyPr>
            <a:spAutoFit/>
          </a:bodyPr>
          <a:lstStyle>
            <a:lvl1pPr marL="0" indent="0">
              <a:buNone/>
              <a:defRPr sz="1091" b="0">
                <a:solidFill>
                  <a:srgbClr val="FFFFFF"/>
                </a:solidFill>
                <a:latin typeface="+mj-lt"/>
              </a:defRPr>
            </a:lvl1pPr>
            <a:lvl2pPr marL="87281" indent="0">
              <a:buNone/>
              <a:defRPr/>
            </a:lvl2pPr>
          </a:lstStyle>
          <a:p>
            <a:pPr lvl="0"/>
            <a:r>
              <a:rPr lang="en-US"/>
              <a:t>Eyebrow text</a:t>
            </a:r>
          </a:p>
        </p:txBody>
      </p:sp>
    </p:spTree>
    <p:extLst>
      <p:ext uri="{BB962C8B-B14F-4D97-AF65-F5344CB8AC3E}">
        <p14:creationId xmlns:p14="http://schemas.microsoft.com/office/powerpoint/2010/main" val="3609155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mp; Non-bulleted text &amp; Photo">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A513C70-7F76-4EAE-BC55-84AB95DC12D3}"/>
              </a:ext>
            </a:extLst>
          </p:cNvPr>
          <p:cNvSpPr>
            <a:spLocks noGrp="1"/>
          </p:cNvSpPr>
          <p:nvPr>
            <p:ph type="pic" sz="quarter" idx="11" hasCustomPrompt="1"/>
          </p:nvPr>
        </p:nvSpPr>
        <p:spPr>
          <a:xfrm>
            <a:off x="8115300" y="0"/>
            <a:ext cx="4076700" cy="6858000"/>
          </a:xfrm>
          <a:blipFill>
            <a:blip r:embed="rId2"/>
            <a:srcRect/>
            <a:stretch>
              <a:fillRect l="-178172" r="50"/>
            </a:stretch>
          </a:blipFill>
        </p:spPr>
        <p:txBody>
          <a:bodyPr lIns="0" tIns="1097280" bIns="0" anchor="ctr" anchorCtr="0">
            <a:noAutofit/>
          </a:bodyPr>
          <a:lstStyle>
            <a:lvl1pPr marL="0" indent="0" algn="ctr">
              <a:buNone/>
              <a:defRPr sz="1800" b="1">
                <a:gradFill>
                  <a:gsLst>
                    <a:gs pos="1250">
                      <a:schemeClr val="bg1"/>
                    </a:gs>
                    <a:gs pos="100000">
                      <a:schemeClr val="bg1"/>
                    </a:gs>
                  </a:gsLst>
                  <a:lin ang="5400000" scaled="0"/>
                </a:gradFill>
                <a:latin typeface="+mn-lt"/>
              </a:defRPr>
            </a:lvl1pPr>
          </a:lstStyle>
          <a:p>
            <a:r>
              <a:rPr lang="en-US" dirty="0"/>
              <a:t>CLICK ICON ABOVE </a:t>
            </a:r>
            <a:br>
              <a:rPr lang="en-US" dirty="0"/>
            </a:br>
            <a:r>
              <a:rPr lang="en-US" dirty="0"/>
              <a:t>TO ADD PICTURE</a:t>
            </a:r>
          </a:p>
        </p:txBody>
      </p:sp>
      <p:sp>
        <p:nvSpPr>
          <p:cNvPr id="6" name="Rectangle 5">
            <a:extLst>
              <a:ext uri="{FF2B5EF4-FFF2-40B4-BE49-F238E27FC236}">
                <a16:creationId xmlns:a16="http://schemas.microsoft.com/office/drawing/2014/main" id="{4440934A-E435-4A27-85C6-C82200833000}"/>
              </a:ext>
            </a:extLst>
          </p:cNvPr>
          <p:cNvSpPr/>
          <p:nvPr userDrawn="1"/>
        </p:nvSpPr>
        <p:spPr bwMode="auto">
          <a:xfrm>
            <a:off x="0" y="0"/>
            <a:ext cx="8115299"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3" name="Group 2">
            <a:extLst>
              <a:ext uri="{FF2B5EF4-FFF2-40B4-BE49-F238E27FC236}">
                <a16:creationId xmlns:a16="http://schemas.microsoft.com/office/drawing/2014/main" id="{137E9084-F33F-4A1C-A4BC-9E6CE0C27B84}"/>
              </a:ext>
            </a:extLst>
          </p:cNvPr>
          <p:cNvGrpSpPr/>
          <p:nvPr userDrawn="1"/>
        </p:nvGrpSpPr>
        <p:grpSpPr>
          <a:xfrm>
            <a:off x="8115299" y="0"/>
            <a:ext cx="1506220" cy="6858000"/>
            <a:chOff x="8115299" y="0"/>
            <a:chExt cx="1506220" cy="6858000"/>
          </a:xfrm>
        </p:grpSpPr>
        <p:sp>
          <p:nvSpPr>
            <p:cNvPr id="7" name="Rectangle 6">
              <a:extLst>
                <a:ext uri="{FF2B5EF4-FFF2-40B4-BE49-F238E27FC236}">
                  <a16:creationId xmlns:a16="http://schemas.microsoft.com/office/drawing/2014/main" id="{7766B97A-765C-4F14-83A1-D18210D860D0}"/>
                </a:ext>
              </a:extLst>
            </p:cNvPr>
            <p:cNvSpPr/>
            <p:nvPr userDrawn="1"/>
          </p:nvSpPr>
          <p:spPr bwMode="auto">
            <a:xfrm>
              <a:off x="8115299" y="0"/>
              <a:ext cx="1005840" cy="6858000"/>
            </a:xfrm>
            <a:prstGeom prst="rect">
              <a:avLst/>
            </a:prstGeom>
            <a:solidFill>
              <a:schemeClr val="bg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 name="Rectangle 7">
              <a:extLst>
                <a:ext uri="{FF2B5EF4-FFF2-40B4-BE49-F238E27FC236}">
                  <a16:creationId xmlns:a16="http://schemas.microsoft.com/office/drawing/2014/main" id="{C362EEFC-9FF4-4F6D-8B77-44B4C5721C5B}"/>
                </a:ext>
              </a:extLst>
            </p:cNvPr>
            <p:cNvSpPr/>
            <p:nvPr userDrawn="1"/>
          </p:nvSpPr>
          <p:spPr bwMode="auto">
            <a:xfrm>
              <a:off x="9118599" y="0"/>
              <a:ext cx="502920" cy="6858000"/>
            </a:xfrm>
            <a:prstGeom prst="rect">
              <a:avLst/>
            </a:prstGeom>
            <a:solidFill>
              <a:schemeClr val="bg1">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4" name="Text Placeholder 3"/>
          <p:cNvSpPr>
            <a:spLocks noGrp="1"/>
          </p:cNvSpPr>
          <p:nvPr>
            <p:ph type="body" sz="quarter" idx="10"/>
          </p:nvPr>
        </p:nvSpPr>
        <p:spPr>
          <a:xfrm>
            <a:off x="488954" y="1093711"/>
            <a:ext cx="7125966" cy="1631216"/>
          </a:xfrm>
        </p:spPr>
        <p:txBody>
          <a:bodyPr wrap="square" lIns="9144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2800" kern="1200" spc="0" baseline="0" dirty="0" smtClean="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2000" kern="1200" spc="0" baseline="0" dirty="0" smtClean="0">
                <a:gradFill>
                  <a:gsLst>
                    <a:gs pos="1250">
                      <a:schemeClr val="tx1"/>
                    </a:gs>
                    <a:gs pos="100000">
                      <a:schemeClr val="tx1"/>
                    </a:gs>
                  </a:gsLst>
                  <a:lin ang="5400000" scaled="0"/>
                </a:gra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800" kern="1200" spc="0" baseline="0" dirty="0" smtClean="0">
                <a:gradFill>
                  <a:gsLst>
                    <a:gs pos="1250">
                      <a:schemeClr val="tx1"/>
                    </a:gs>
                    <a:gs pos="100000">
                      <a:schemeClr val="tx1"/>
                    </a:gs>
                  </a:gsLst>
                  <a:lin ang="5400000" scaled="0"/>
                </a:gradFill>
                <a:latin typeface="+mn-lt"/>
                <a:ea typeface="+mn-ea"/>
                <a:cs typeface="+mn-cs"/>
              </a:defRPr>
            </a:lvl3pPr>
            <a:lvl4pPr marL="6858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400" kern="1200" spc="0" baseline="0" dirty="0" smtClean="0">
                <a:gradFill>
                  <a:gsLst>
                    <a:gs pos="1250">
                      <a:schemeClr val="tx1"/>
                    </a:gs>
                    <a:gs pos="100000">
                      <a:schemeClr val="tx1"/>
                    </a:gs>
                  </a:gsLst>
                  <a:lin ang="5400000" scaled="0"/>
                </a:gradFill>
                <a:latin typeface="+mn-lt"/>
                <a:ea typeface="+mn-ea"/>
                <a:cs typeface="+mn-cs"/>
              </a:defRPr>
            </a:lvl4pPr>
            <a:lvl5pPr marL="9144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200" kern="1200" spc="0" baseline="0" dirty="0">
                <a:gradFill>
                  <a:gsLst>
                    <a:gs pos="1250">
                      <a:schemeClr val="tx1"/>
                    </a:gs>
                    <a:gs pos="100000">
                      <a:schemeClr val="tx1"/>
                    </a:gs>
                  </a:gsLst>
                  <a:lin ang="5400000" scaled="0"/>
                </a:gradFill>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1B144C4A-5BD0-4425-A73C-0F2856773E6B}"/>
              </a:ext>
            </a:extLst>
          </p:cNvPr>
          <p:cNvSpPr/>
          <p:nvPr userDrawn="1"/>
        </p:nvSpPr>
        <p:spPr>
          <a:xfrm>
            <a:off x="495300" y="6418491"/>
            <a:ext cx="2178802" cy="215444"/>
          </a:xfrm>
          <a:prstGeom prst="rect">
            <a:avLst/>
          </a:prstGeom>
        </p:spPr>
        <p:txBody>
          <a:bodyPr wrap="none">
            <a:spAutoFit/>
          </a:bodyPr>
          <a:lstStyle/>
          <a:p>
            <a:pPr marL="0" marR="0" lvl="0" indent="0" algn="l" defTabSz="91408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gradFill>
                  <a:gsLst>
                    <a:gs pos="0">
                      <a:srgbClr val="505050"/>
                    </a:gs>
                    <a:gs pos="100000">
                      <a:srgbClr val="505050"/>
                    </a:gs>
                  </a:gsLst>
                  <a:lin ang="5400000" scaled="0"/>
                </a:gradFill>
                <a:effectLst/>
                <a:uLnTx/>
                <a:uFillTx/>
                <a:latin typeface="Segoe UI"/>
                <a:ea typeface="+mn-ea"/>
                <a:cs typeface="+mn-cs"/>
              </a:rPr>
              <a:t>Microsoft confidential. For internal use only.</a:t>
            </a:r>
          </a:p>
        </p:txBody>
      </p:sp>
      <p:sp>
        <p:nvSpPr>
          <p:cNvPr id="2" name="Title 1">
            <a:extLst>
              <a:ext uri="{FF2B5EF4-FFF2-40B4-BE49-F238E27FC236}">
                <a16:creationId xmlns:a16="http://schemas.microsoft.com/office/drawing/2014/main" id="{4D987415-9F6C-4B27-BC27-25AB170CED17}"/>
              </a:ext>
            </a:extLst>
          </p:cNvPr>
          <p:cNvSpPr>
            <a:spLocks noGrp="1"/>
          </p:cNvSpPr>
          <p:nvPr>
            <p:ph type="title"/>
          </p:nvPr>
        </p:nvSpPr>
        <p:spPr>
          <a:xfrm>
            <a:off x="479552" y="296299"/>
            <a:ext cx="7135368" cy="677292"/>
          </a:xfrm>
        </p:spPr>
        <p:txBody>
          <a:bodyPr/>
          <a:lstStyle/>
          <a:p>
            <a:r>
              <a:rPr lang="en-US"/>
              <a:t>Click to edit Master title style</a:t>
            </a:r>
            <a:endParaRPr lang="en-US" dirty="0"/>
          </a:p>
        </p:txBody>
      </p:sp>
    </p:spTree>
    <p:extLst>
      <p:ext uri="{BB962C8B-B14F-4D97-AF65-F5344CB8AC3E}">
        <p14:creationId xmlns:p14="http://schemas.microsoft.com/office/powerpoint/2010/main" val="1976146571"/>
      </p:ext>
    </p:extLst>
  </p:cSld>
  <p:clrMapOvr>
    <a:masterClrMapping/>
  </p:clrMapOvr>
  <p:transition>
    <p:fade/>
  </p:transition>
  <p:extLst mod="1">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Agenda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000"/>
            </a:lvl1pPr>
          </a:lstStyle>
          <a:p>
            <a:r>
              <a:rPr lang="en-US"/>
              <a:t>Click to edit agenda</a:t>
            </a:r>
          </a:p>
        </p:txBody>
      </p:sp>
      <p:sp>
        <p:nvSpPr>
          <p:cNvPr id="3" name="Footer Placeholder 2"/>
          <p:cNvSpPr>
            <a:spLocks noGrp="1"/>
          </p:cNvSpPr>
          <p:nvPr>
            <p:ph type="ftr" sz="quarter" idx="10"/>
          </p:nvPr>
        </p:nvSpPr>
        <p:spPr/>
        <p:txBody>
          <a:bodyPr/>
          <a:lstStyle/>
          <a:p>
            <a:pPr marL="0" marR="0" lvl="0" indent="0" algn="l" defTabSz="914087" rtl="0" eaLnBrk="1" fontAlgn="auto" latinLnBrk="0" hangingPunct="1">
              <a:lnSpc>
                <a:spcPct val="100000"/>
              </a:lnSpc>
              <a:spcBef>
                <a:spcPts val="0"/>
              </a:spcBef>
              <a:spcAft>
                <a:spcPts val="0"/>
              </a:spcAft>
              <a:buClrTx/>
              <a:buSzTx/>
              <a:buFontTx/>
              <a:buNone/>
              <a:tabLst/>
              <a:defRPr/>
            </a:pPr>
            <a:endParaRPr kumimoji="0" lang="en-US" sz="1763" b="0" i="0" u="none" strike="noStrike" kern="1200" cap="none" spc="0" normalizeH="0" baseline="0" noProof="0" dirty="0">
              <a:ln>
                <a:noFill/>
              </a:ln>
              <a:solidFill>
                <a:srgbClr val="68217A"/>
              </a:solidFill>
              <a:effectLst/>
              <a:uLnTx/>
              <a:uFillTx/>
              <a:latin typeface="Segoe UI"/>
              <a:ea typeface="+mn-ea"/>
              <a:cs typeface="+mn-cs"/>
            </a:endParaRPr>
          </a:p>
        </p:txBody>
      </p:sp>
      <p:sp>
        <p:nvSpPr>
          <p:cNvPr id="4" name="Slide Number Placeholder 3"/>
          <p:cNvSpPr>
            <a:spLocks noGrp="1"/>
          </p:cNvSpPr>
          <p:nvPr>
            <p:ph type="sldNum" sz="quarter" idx="11"/>
          </p:nvPr>
        </p:nvSpPr>
        <p:spPr/>
        <p:txBody>
          <a:bodyPr/>
          <a:lstStyle/>
          <a:p>
            <a:pPr marL="0" marR="0" lvl="0" indent="0" algn="l" defTabSz="914087" rtl="0" eaLnBrk="1" fontAlgn="auto" latinLnBrk="0" hangingPunct="1">
              <a:lnSpc>
                <a:spcPct val="100000"/>
              </a:lnSpc>
              <a:spcBef>
                <a:spcPts val="0"/>
              </a:spcBef>
              <a:spcAft>
                <a:spcPts val="0"/>
              </a:spcAft>
              <a:buClrTx/>
              <a:buSzTx/>
              <a:buFontTx/>
              <a:buNone/>
              <a:tabLst/>
              <a:defRPr/>
            </a:pPr>
            <a:fld id="{894E8EF0-91FF-4791-8529-F57CE0475C15}" type="slidenum">
              <a:rPr kumimoji="0" sz="1763" b="0" i="0" u="none" strike="noStrike" kern="1200" cap="none" spc="0" normalizeH="0" baseline="0" noProof="0">
                <a:ln>
                  <a:noFill/>
                </a:ln>
                <a:solidFill>
                  <a:srgbClr val="68217A"/>
                </a:solidFill>
                <a:effectLst/>
                <a:uLnTx/>
                <a:uFillTx/>
                <a:latin typeface="Segoe UI"/>
                <a:ea typeface="+mn-ea"/>
                <a:cs typeface="+mn-cs"/>
              </a:rPr>
              <a:pPr marL="0" marR="0" lvl="0" indent="0" algn="l" defTabSz="914087" rtl="0" eaLnBrk="1" fontAlgn="auto" latinLnBrk="0" hangingPunct="1">
                <a:lnSpc>
                  <a:spcPct val="100000"/>
                </a:lnSpc>
                <a:spcBef>
                  <a:spcPts val="0"/>
                </a:spcBef>
                <a:spcAft>
                  <a:spcPts val="0"/>
                </a:spcAft>
                <a:buClrTx/>
                <a:buSzTx/>
                <a:buFontTx/>
                <a:buNone/>
                <a:tabLst/>
                <a:defRPr/>
              </a:pPr>
              <a:t>‹#›</a:t>
            </a:fld>
            <a:endParaRPr kumimoji="0" sz="1763" b="0" i="0" u="none" strike="noStrike" kern="1200" cap="none" spc="0" normalizeH="0" baseline="0" noProof="0" dirty="0">
              <a:ln>
                <a:noFill/>
              </a:ln>
              <a:solidFill>
                <a:srgbClr val="68217A"/>
              </a:solidFill>
              <a:effectLst/>
              <a:uLnTx/>
              <a:uFillTx/>
              <a:latin typeface="Segoe UI"/>
              <a:ea typeface="+mn-ea"/>
              <a:cs typeface="+mn-cs"/>
            </a:endParaRPr>
          </a:p>
        </p:txBody>
      </p:sp>
      <p:sp>
        <p:nvSpPr>
          <p:cNvPr id="7" name="Text Placeholder 6"/>
          <p:cNvSpPr>
            <a:spLocks noGrp="1"/>
          </p:cNvSpPr>
          <p:nvPr>
            <p:ph type="body" sz="quarter" idx="12"/>
          </p:nvPr>
        </p:nvSpPr>
        <p:spPr>
          <a:xfrm>
            <a:off x="427566" y="2057400"/>
            <a:ext cx="11495196" cy="1582448"/>
          </a:xfrm>
        </p:spPr>
        <p:txBody>
          <a:bodyPr/>
          <a:lstStyle>
            <a:lvl1pPr marL="232657" indent="-232657">
              <a:spcBef>
                <a:spcPts val="329"/>
              </a:spcBef>
              <a:spcAft>
                <a:spcPts val="494"/>
              </a:spcAft>
              <a:defRPr sz="2800"/>
            </a:lvl1pPr>
            <a:lvl2pPr marL="380353" indent="-193444">
              <a:buSzPct val="70000"/>
              <a:buFont typeface="Wingdings 3" pitchFamily="18" charset="2"/>
              <a:buChar char="}"/>
              <a:defRPr/>
            </a:lvl2pPr>
            <a:lvl3pPr marL="565956" indent="-185601">
              <a:defRPr/>
            </a:lvl3pPr>
            <a:lvl4pPr marL="752864" indent="-186909">
              <a:defRPr/>
            </a:lvl4pPr>
            <a:lvl5pPr marL="939773" indent="-186909">
              <a:tabLst>
                <a:tab pos="939773" algn="l"/>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493632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6pt Header w/Subtext">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a:xfrm>
            <a:off x="269239" y="6558798"/>
            <a:ext cx="3859607" cy="134483"/>
          </a:xfrm>
          <a:prstGeom prst="rect">
            <a:avLst/>
          </a:prstGeom>
        </p:spPr>
        <p:txBody>
          <a:bodyPr/>
          <a:lstStyle/>
          <a:p>
            <a:r>
              <a:rPr dirty="0">
                <a:solidFill>
                  <a:srgbClr val="505050"/>
                </a:solidFill>
              </a:rPr>
              <a:t>Microsoft Confidential</a:t>
            </a:r>
          </a:p>
        </p:txBody>
      </p:sp>
      <p:sp>
        <p:nvSpPr>
          <p:cNvPr id="3" name="Slide Number Placeholder 2"/>
          <p:cNvSpPr>
            <a:spLocks noGrp="1"/>
          </p:cNvSpPr>
          <p:nvPr>
            <p:ph type="sldNum" sz="quarter" idx="13"/>
          </p:nvPr>
        </p:nvSpPr>
        <p:spPr>
          <a:xfrm>
            <a:off x="11367167" y="6558798"/>
            <a:ext cx="555596" cy="134483"/>
          </a:xfrm>
          <a:prstGeom prst="rect">
            <a:avLst/>
          </a:prstGeom>
        </p:spPr>
        <p:txBody>
          <a:bodyPr/>
          <a:lstStyle/>
          <a:p>
            <a:fld id="{27258FFF-F925-446B-8502-81C933981705}" type="slidenum">
              <a:rPr>
                <a:solidFill>
                  <a:srgbClr val="505050"/>
                </a:solidFill>
              </a:rPr>
              <a:pPr/>
              <a:t>‹#›</a:t>
            </a:fld>
            <a:endParaRPr dirty="0">
              <a:solidFill>
                <a:srgbClr val="505050"/>
              </a:solidFill>
            </a:endParaRPr>
          </a:p>
        </p:txBody>
      </p:sp>
      <p:sp>
        <p:nvSpPr>
          <p:cNvPr id="8" name="Text Placeholder 4"/>
          <p:cNvSpPr>
            <a:spLocks noGrp="1"/>
          </p:cNvSpPr>
          <p:nvPr>
            <p:ph type="body" sz="quarter" idx="11"/>
          </p:nvPr>
        </p:nvSpPr>
        <p:spPr>
          <a:xfrm>
            <a:off x="269244" y="348573"/>
            <a:ext cx="6274973" cy="670440"/>
          </a:xfrm>
        </p:spPr>
        <p:txBody>
          <a:bodyPr lIns="146304" tIns="109728" rIns="146304" bIns="109728" anchor="t" anchorCtr="0"/>
          <a:lstStyle>
            <a:lvl1pPr marL="0" indent="0">
              <a:lnSpc>
                <a:spcPts val="3526"/>
              </a:lnSpc>
              <a:buFontTx/>
              <a:buNone/>
              <a:defRPr sz="3526">
                <a:solidFill>
                  <a:schemeClr val="tx2"/>
                </a:solidFill>
                <a:latin typeface="+mj-lt"/>
              </a:defRPr>
            </a:lvl1pPr>
            <a:lvl2pPr marL="335883" indent="0">
              <a:buFontTx/>
              <a:buNone/>
              <a:defRPr sz="3526">
                <a:latin typeface="Segoe Pro Light"/>
              </a:defRPr>
            </a:lvl2pPr>
            <a:lvl3pPr marL="559805" indent="0">
              <a:buFontTx/>
              <a:buNone/>
              <a:defRPr sz="3526">
                <a:latin typeface="Segoe Pro Light"/>
              </a:defRPr>
            </a:lvl3pPr>
            <a:lvl4pPr marL="783726" indent="0">
              <a:buFontTx/>
              <a:buNone/>
              <a:defRPr sz="3526">
                <a:latin typeface="Segoe Pro Light"/>
              </a:defRPr>
            </a:lvl4pPr>
            <a:lvl5pPr marL="1007646" indent="0">
              <a:buFontTx/>
              <a:buNone/>
              <a:defRPr sz="3526">
                <a:latin typeface="Segoe Pro Light"/>
              </a:defRPr>
            </a:lvl5pPr>
          </a:lstStyle>
          <a:p>
            <a:pPr lvl="0"/>
            <a:r>
              <a:rPr lang="en-US" dirty="0"/>
              <a:t>Click to edit Master text styles</a:t>
            </a:r>
          </a:p>
        </p:txBody>
      </p:sp>
      <p:sp>
        <p:nvSpPr>
          <p:cNvPr id="11" name="Text Placeholder 10"/>
          <p:cNvSpPr>
            <a:spLocks noGrp="1"/>
          </p:cNvSpPr>
          <p:nvPr>
            <p:ph type="body" sz="quarter" idx="14"/>
          </p:nvPr>
        </p:nvSpPr>
        <p:spPr>
          <a:xfrm>
            <a:off x="269242" y="2084176"/>
            <a:ext cx="3137515" cy="1279325"/>
          </a:xfrm>
        </p:spPr>
        <p:txBody>
          <a:bodyPr/>
          <a:lstStyle>
            <a:lvl1pPr marL="0" indent="0">
              <a:lnSpc>
                <a:spcPct val="100000"/>
              </a:lnSpc>
              <a:spcBef>
                <a:spcPts val="0"/>
              </a:spcBef>
              <a:spcAft>
                <a:spcPts val="2940"/>
              </a:spcAft>
              <a:buNone/>
              <a:defRPr sz="1764">
                <a:latin typeface="+mn-lt"/>
              </a:defRPr>
            </a:lvl1pPr>
            <a:lvl2pPr marL="3109" indent="0">
              <a:lnSpc>
                <a:spcPts val="1419"/>
              </a:lnSpc>
              <a:spcBef>
                <a:spcPts val="0"/>
              </a:spcBef>
              <a:spcAft>
                <a:spcPts val="1174"/>
              </a:spcAft>
              <a:buNone/>
              <a:defRPr sz="1272" b="1"/>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5035824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vmlDrawing" Target="../drawings/vmlDrawing1.vml"/><Relationship Id="rId7" Type="http://schemas.openxmlformats.org/officeDocument/2006/relationships/image" Target="../media/image7.png"/><Relationship Id="rId2" Type="http://schemas.openxmlformats.org/officeDocument/2006/relationships/theme" Target="../theme/theme5.xml"/><Relationship Id="rId1" Type="http://schemas.openxmlformats.org/officeDocument/2006/relationships/slideLayout" Target="../slideLayouts/slideLayout11.x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tags" Target="../tags/tag1.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heme" Target="../theme/theme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image" Target="../media/image9.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image" Target="../media/image8.png"/><Relationship Id="rId30" Type="http://schemas.openxmlformats.org/officeDocument/2006/relationships/image" Target="../media/image1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8"/>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1" y="1189179"/>
            <a:ext cx="11653520" cy="2093394"/>
          </a:xfrm>
          <a:prstGeom prst="rect">
            <a:avLst/>
          </a:prstGeom>
        </p:spPr>
        <p:txBody>
          <a:bodyPr vert="horz" wrap="square" lIns="146304" tIns="91440" rIns="146304" bIns="9144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rot="5400000">
            <a:off x="11282114" y="1186678"/>
            <a:ext cx="3532349" cy="1159001"/>
          </a:xfrm>
          <a:prstGeom prst="rect">
            <a:avLst/>
          </a:prstGeom>
        </p:spPr>
      </p:pic>
      <p:sp>
        <p:nvSpPr>
          <p:cNvPr id="11" name="TextBox 10"/>
          <p:cNvSpPr txBox="1"/>
          <p:nvPr userDrawn="1"/>
        </p:nvSpPr>
        <p:spPr>
          <a:xfrm rot="5400000">
            <a:off x="11933900" y="1190206"/>
            <a:ext cx="3708781" cy="946484"/>
          </a:xfrm>
          <a:prstGeom prst="rect">
            <a:avLst/>
          </a:prstGeom>
          <a:noFill/>
        </p:spPr>
        <p:txBody>
          <a:bodyPr wrap="square" lIns="182880" tIns="146304" rIns="182880" bIns="146304" rtlCol="0">
            <a:noAutofit/>
          </a:bodyPr>
          <a:lstStyle/>
          <a:p>
            <a:pPr marL="0" indent="0">
              <a:spcAft>
                <a:spcPts val="600"/>
              </a:spcAft>
              <a:buSzPct val="70000"/>
              <a:buFontTx/>
              <a:buNone/>
            </a:pPr>
            <a:r>
              <a:rPr lang="en-US" sz="1800" spc="-71" dirty="0">
                <a:gradFill>
                  <a:gsLst>
                    <a:gs pos="2917">
                      <a:schemeClr val="tx1"/>
                    </a:gs>
                    <a:gs pos="30000">
                      <a:schemeClr val="tx1"/>
                    </a:gs>
                  </a:gsLst>
                  <a:lin ang="5400000" scaled="0"/>
                </a:gradFill>
              </a:rPr>
              <a:t>Microsoft</a:t>
            </a:r>
            <a:r>
              <a:rPr lang="en-US" sz="1800" spc="-71" baseline="0" dirty="0">
                <a:gradFill>
                  <a:gsLst>
                    <a:gs pos="2917">
                      <a:schemeClr val="tx1"/>
                    </a:gs>
                    <a:gs pos="30000">
                      <a:schemeClr val="tx1"/>
                    </a:gs>
                  </a:gsLst>
                  <a:lin ang="5400000" scaled="0"/>
                </a:gradFill>
              </a:rPr>
              <a:t> Color Palette</a:t>
            </a:r>
            <a:endParaRPr lang="en-US" sz="1800" spc="-71" dirty="0">
              <a:gradFill>
                <a:gsLst>
                  <a:gs pos="2917">
                    <a:schemeClr val="tx1"/>
                  </a:gs>
                  <a:gs pos="30000">
                    <a:schemeClr val="tx1"/>
                  </a:gs>
                </a:gsLst>
                <a:lin ang="5400000" scaled="0"/>
              </a:gradFill>
            </a:endParaRPr>
          </a:p>
        </p:txBody>
      </p:sp>
      <p:sp>
        <p:nvSpPr>
          <p:cNvPr id="12" name="TextBox 11"/>
          <p:cNvSpPr txBox="1"/>
          <p:nvPr userDrawn="1"/>
        </p:nvSpPr>
        <p:spPr>
          <a:xfrm rot="5400000">
            <a:off x="12880384" y="4913503"/>
            <a:ext cx="3708781" cy="946484"/>
          </a:xfrm>
          <a:prstGeom prst="rect">
            <a:avLst/>
          </a:prstGeom>
          <a:noFill/>
        </p:spPr>
        <p:txBody>
          <a:bodyPr wrap="square" lIns="182880" tIns="146304" rIns="182880" bIns="146304" rtlCol="0">
            <a:noAutofit/>
          </a:bodyPr>
          <a:lstStyle/>
          <a:p>
            <a:pPr marL="0" indent="0">
              <a:spcAft>
                <a:spcPts val="600"/>
              </a:spcAft>
              <a:buSzPct val="70000"/>
              <a:buFontTx/>
              <a:buNone/>
            </a:pPr>
            <a:r>
              <a:rPr lang="en-US" sz="1800" spc="-71" dirty="0">
                <a:gradFill>
                  <a:gsLst>
                    <a:gs pos="2917">
                      <a:schemeClr val="tx1"/>
                    </a:gs>
                    <a:gs pos="30000">
                      <a:schemeClr val="tx1"/>
                    </a:gs>
                  </a:gsLst>
                  <a:lin ang="5400000" scaled="0"/>
                </a:gradFill>
              </a:rPr>
              <a:t>WWLP</a:t>
            </a:r>
            <a:r>
              <a:rPr lang="en-US" sz="1800" spc="-71" baseline="0" dirty="0">
                <a:gradFill>
                  <a:gsLst>
                    <a:gs pos="2917">
                      <a:schemeClr val="tx1"/>
                    </a:gs>
                    <a:gs pos="30000">
                      <a:schemeClr val="tx1"/>
                    </a:gs>
                  </a:gsLst>
                  <a:lin ang="5400000" scaled="0"/>
                </a:gradFill>
              </a:rPr>
              <a:t> Color Palette</a:t>
            </a:r>
            <a:endParaRPr lang="en-US" sz="1800" spc="-71" dirty="0">
              <a:gradFill>
                <a:gsLst>
                  <a:gs pos="2917">
                    <a:schemeClr val="tx1"/>
                  </a:gs>
                  <a:gs pos="30000">
                    <a:schemeClr val="tx1"/>
                  </a:gs>
                </a:gsLst>
                <a:lin ang="5400000" scaled="0"/>
              </a:gradFill>
            </a:endParaRPr>
          </a:p>
        </p:txBody>
      </p:sp>
      <p:pic>
        <p:nvPicPr>
          <p:cNvPr id="13" name="Picture 12"/>
          <p:cNvPicPr>
            <a:picLocks noChangeAspect="1"/>
          </p:cNvPicPr>
          <p:nvPr userDrawn="1"/>
        </p:nvPicPr>
        <p:blipFill>
          <a:blip r:embed="rId8" cstate="screen">
            <a:extLst>
              <a:ext uri="{28A0092B-C50C-407E-A947-70E740481C1C}">
                <a14:useLocalDpi xmlns:a14="http://schemas.microsoft.com/office/drawing/2010/main" val="0"/>
              </a:ext>
            </a:extLst>
          </a:blip>
          <a:stretch>
            <a:fillRect/>
          </a:stretch>
        </p:blipFill>
        <p:spPr>
          <a:xfrm rot="5400000">
            <a:off x="11913304" y="4216698"/>
            <a:ext cx="3165408" cy="2108304"/>
          </a:xfrm>
          <a:prstGeom prst="rect">
            <a:avLst/>
          </a:prstGeom>
        </p:spPr>
      </p:pic>
      <p:sp>
        <p:nvSpPr>
          <p:cNvPr id="3" name="Date Placeholder 2"/>
          <p:cNvSpPr>
            <a:spLocks noGrp="1"/>
          </p:cNvSpPr>
          <p:nvPr>
            <p:ph type="dt" sz="half" idx="2"/>
          </p:nvPr>
        </p:nvSpPr>
        <p:spPr>
          <a:xfrm>
            <a:off x="9179561" y="62606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vl5pPr algn="r">
              <a:defRPr lang="en-US" sz="1050" b="0" kern="1200" spc="0" baseline="0" smtClean="0">
                <a:gradFill>
                  <a:gsLst>
                    <a:gs pos="1250">
                      <a:schemeClr val="accent6"/>
                    </a:gs>
                    <a:gs pos="100000">
                      <a:schemeClr val="accent6"/>
                    </a:gs>
                  </a:gsLst>
                  <a:lin ang="5400000" scaled="0"/>
                </a:gradFill>
                <a:latin typeface="Segoe UI Semibold" panose="020B0702040204020203" pitchFamily="34" charset="0"/>
                <a:ea typeface="+mn-ea"/>
                <a:cs typeface="Segoe UI Semibold" panose="020B0702040204020203" pitchFamily="34" charset="0"/>
              </a:defRPr>
            </a:lvl5pPr>
          </a:lstStyle>
          <a:p>
            <a:pPr marL="1028737" lvl="4" defTabSz="932775">
              <a:lnSpc>
                <a:spcPct val="90000"/>
              </a:lnSpc>
              <a:spcBef>
                <a:spcPct val="20000"/>
              </a:spcBef>
              <a:buClr>
                <a:schemeClr val="accent2"/>
              </a:buClr>
              <a:buSzPct val="90000"/>
            </a:pPr>
            <a:endParaRPr lang="en-US" dirty="0"/>
          </a:p>
        </p:txBody>
      </p:sp>
    </p:spTree>
    <p:extLst>
      <p:ext uri="{BB962C8B-B14F-4D97-AF65-F5344CB8AC3E}">
        <p14:creationId xmlns:p14="http://schemas.microsoft.com/office/powerpoint/2010/main" val="277271397"/>
      </p:ext>
    </p:extLst>
  </p:cSld>
  <p:clrMap bg1="lt1" tx1="dk1" bg2="lt2" tx2="dk2" accent1="accent1" accent2="accent2" accent3="accent3" accent4="accent4" accent5="accent5" accent6="accent6" hlink="hlink" folHlink="folHlink"/>
  <p:sldLayoutIdLst>
    <p:sldLayoutId id="2147483805" r:id="rId1"/>
    <p:sldLayoutId id="2147483810" r:id="rId2"/>
    <p:sldLayoutId id="2147483815" r:id="rId3"/>
    <p:sldLayoutId id="2147483823" r:id="rId4"/>
    <p:sldLayoutId id="2147483860" r:id="rId5"/>
  </p:sldLayoutIdLst>
  <p:transition>
    <p:fade/>
  </p:transition>
  <p:hf sldNum="0" hdr="0" ftr="0" dt="0"/>
  <p:txStyles>
    <p:titleStyle>
      <a:lvl1pPr algn="l" defTabSz="932775" rtl="0" eaLnBrk="1" latinLnBrk="0" hangingPunct="1">
        <a:lnSpc>
          <a:spcPct val="90000"/>
        </a:lnSpc>
        <a:spcBef>
          <a:spcPct val="0"/>
        </a:spcBef>
        <a:buNone/>
        <a:defRPr lang="en-US" sz="4800" b="0" kern="1200" cap="none" spc="-103" baseline="0" dirty="0" smtClean="0">
          <a:ln w="3175">
            <a:noFill/>
          </a:ln>
          <a:solidFill>
            <a:srgbClr val="737373"/>
          </a:solidFill>
          <a:effectLst/>
          <a:latin typeface="+mj-lt"/>
          <a:ea typeface="+mn-ea"/>
          <a:cs typeface="Arial" charset="0"/>
        </a:defRPr>
      </a:lvl1pPr>
    </p:titleStyle>
    <p:bodyStyle>
      <a:lvl1pPr marL="0" marR="0" indent="0" algn="l" defTabSz="932775" rtl="0" eaLnBrk="1" fontAlgn="auto" latinLnBrk="0" hangingPunct="1">
        <a:lnSpc>
          <a:spcPct val="90000"/>
        </a:lnSpc>
        <a:spcBef>
          <a:spcPct val="20000"/>
        </a:spcBef>
        <a:spcAft>
          <a:spcPts val="0"/>
        </a:spcAft>
        <a:buClr>
          <a:schemeClr val="accent2"/>
        </a:buClr>
        <a:buSzPct val="70000"/>
        <a:buFontTx/>
        <a:buNone/>
        <a:tabLst/>
        <a:defRPr sz="4000" kern="1200" spc="0" baseline="0">
          <a:solidFill>
            <a:schemeClr val="tx1"/>
          </a:solidFill>
          <a:latin typeface="+mj-lt"/>
          <a:ea typeface="+mn-ea"/>
          <a:cs typeface="+mn-cs"/>
        </a:defRPr>
      </a:lvl1pPr>
      <a:lvl2pPr marL="342910" marR="0" indent="0" algn="l" defTabSz="932775" rtl="0" eaLnBrk="1" fontAlgn="auto" latinLnBrk="0" hangingPunct="1">
        <a:lnSpc>
          <a:spcPct val="90000"/>
        </a:lnSpc>
        <a:spcBef>
          <a:spcPct val="20000"/>
        </a:spcBef>
        <a:spcAft>
          <a:spcPts val="0"/>
        </a:spcAft>
        <a:buClr>
          <a:schemeClr val="accent2"/>
        </a:buClr>
        <a:buSzPct val="90000"/>
        <a:buFontTx/>
        <a:buNone/>
        <a:tabLst/>
        <a:defRPr sz="2401" kern="1200" spc="0" baseline="0">
          <a:solidFill>
            <a:schemeClr val="tx1"/>
          </a:solidFill>
          <a:latin typeface="+mn-lt"/>
          <a:ea typeface="+mn-ea"/>
          <a:cs typeface="+mn-cs"/>
        </a:defRPr>
      </a:lvl2pPr>
      <a:lvl3pPr marL="571522" marR="0" indent="0" algn="l" defTabSz="932775" rtl="0" eaLnBrk="1" fontAlgn="auto" latinLnBrk="0" hangingPunct="1">
        <a:lnSpc>
          <a:spcPct val="90000"/>
        </a:lnSpc>
        <a:spcBef>
          <a:spcPct val="20000"/>
        </a:spcBef>
        <a:spcAft>
          <a:spcPts val="0"/>
        </a:spcAft>
        <a:buClr>
          <a:schemeClr val="accent2"/>
        </a:buClr>
        <a:buSzPct val="90000"/>
        <a:buFontTx/>
        <a:buNone/>
        <a:tabLst/>
        <a:defRPr sz="2001" kern="1200" spc="0" baseline="0">
          <a:solidFill>
            <a:schemeClr val="tx1"/>
          </a:solidFill>
          <a:latin typeface="+mn-lt"/>
          <a:ea typeface="+mn-ea"/>
          <a:cs typeface="+mn-cs"/>
        </a:defRPr>
      </a:lvl3pPr>
      <a:lvl4pPr marL="800128" marR="0" indent="0" algn="l" defTabSz="932775" rtl="0" eaLnBrk="1" fontAlgn="auto" latinLnBrk="0" hangingPunct="1">
        <a:lnSpc>
          <a:spcPct val="90000"/>
        </a:lnSpc>
        <a:spcBef>
          <a:spcPct val="20000"/>
        </a:spcBef>
        <a:spcAft>
          <a:spcPts val="0"/>
        </a:spcAft>
        <a:buClr>
          <a:schemeClr val="accent2"/>
        </a:buClr>
        <a:buSzPct val="90000"/>
        <a:buFontTx/>
        <a:buNone/>
        <a:tabLst/>
        <a:defRPr sz="1801" kern="1200" spc="0" baseline="0">
          <a:solidFill>
            <a:schemeClr val="tx1"/>
          </a:solidFill>
          <a:latin typeface="+mn-lt"/>
          <a:ea typeface="+mn-ea"/>
          <a:cs typeface="+mn-cs"/>
        </a:defRPr>
      </a:lvl4pPr>
      <a:lvl5pPr marL="1028737" marR="0" indent="0" algn="l" defTabSz="932775" rtl="0" eaLnBrk="1" fontAlgn="auto" latinLnBrk="0" hangingPunct="1">
        <a:lnSpc>
          <a:spcPct val="90000"/>
        </a:lnSpc>
        <a:spcBef>
          <a:spcPct val="20000"/>
        </a:spcBef>
        <a:spcAft>
          <a:spcPts val="0"/>
        </a:spcAft>
        <a:buClr>
          <a:schemeClr val="accent2"/>
        </a:buClr>
        <a:buSzPct val="90000"/>
        <a:buFontTx/>
        <a:buNone/>
        <a:tabLst/>
        <a:defRPr sz="1801" kern="1200" spc="0" baseline="0">
          <a:solidFill>
            <a:schemeClr val="tx1"/>
          </a:solidFill>
          <a:latin typeface="+mn-lt"/>
          <a:ea typeface="+mn-ea"/>
          <a:cs typeface="+mn-cs"/>
        </a:defRPr>
      </a:lvl5pPr>
      <a:lvl6pPr marL="2565132" indent="-233196" algn="l" defTabSz="932775" rtl="0" eaLnBrk="1" latinLnBrk="0" hangingPunct="1">
        <a:spcBef>
          <a:spcPct val="20000"/>
        </a:spcBef>
        <a:buFont typeface="Arial" pitchFamily="34" charset="0"/>
        <a:buChar char="•"/>
        <a:defRPr sz="2001" kern="1200">
          <a:solidFill>
            <a:schemeClr val="tx1"/>
          </a:solidFill>
          <a:latin typeface="+mn-lt"/>
          <a:ea typeface="+mn-ea"/>
          <a:cs typeface="+mn-cs"/>
        </a:defRPr>
      </a:lvl6pPr>
      <a:lvl7pPr marL="3031519" indent="-233196" algn="l" defTabSz="932775" rtl="0" eaLnBrk="1" latinLnBrk="0" hangingPunct="1">
        <a:spcBef>
          <a:spcPct val="20000"/>
        </a:spcBef>
        <a:buFont typeface="Arial" pitchFamily="34" charset="0"/>
        <a:buChar char="•"/>
        <a:defRPr sz="2001" kern="1200">
          <a:solidFill>
            <a:schemeClr val="tx1"/>
          </a:solidFill>
          <a:latin typeface="+mn-lt"/>
          <a:ea typeface="+mn-ea"/>
          <a:cs typeface="+mn-cs"/>
        </a:defRPr>
      </a:lvl7pPr>
      <a:lvl8pPr marL="3497907" indent="-233196" algn="l" defTabSz="932775" rtl="0" eaLnBrk="1" latinLnBrk="0" hangingPunct="1">
        <a:spcBef>
          <a:spcPct val="20000"/>
        </a:spcBef>
        <a:buFont typeface="Arial" pitchFamily="34" charset="0"/>
        <a:buChar char="•"/>
        <a:defRPr sz="2001" kern="1200">
          <a:solidFill>
            <a:schemeClr val="tx1"/>
          </a:solidFill>
          <a:latin typeface="+mn-lt"/>
          <a:ea typeface="+mn-ea"/>
          <a:cs typeface="+mn-cs"/>
        </a:defRPr>
      </a:lvl8pPr>
      <a:lvl9pPr marL="3964297" indent="-233196" algn="l" defTabSz="932775" rtl="0" eaLnBrk="1" latinLnBrk="0" hangingPunct="1">
        <a:spcBef>
          <a:spcPct val="20000"/>
        </a:spcBef>
        <a:buFont typeface="Arial" pitchFamily="34" charset="0"/>
        <a:buChar char="•"/>
        <a:defRPr sz="2001" kern="1200">
          <a:solidFill>
            <a:schemeClr val="tx1"/>
          </a:solidFill>
          <a:latin typeface="+mn-lt"/>
          <a:ea typeface="+mn-ea"/>
          <a:cs typeface="+mn-cs"/>
        </a:defRPr>
      </a:lvl9pPr>
    </p:bodyStyle>
    <p:otherStyle>
      <a:defPPr>
        <a:defRPr lang="en-US"/>
      </a:defPPr>
      <a:lvl1pPr marL="0" algn="l" defTabSz="932775" rtl="0" eaLnBrk="1" latinLnBrk="0" hangingPunct="1">
        <a:defRPr sz="1801" kern="1200">
          <a:solidFill>
            <a:schemeClr val="tx1"/>
          </a:solidFill>
          <a:latin typeface="+mn-lt"/>
          <a:ea typeface="+mn-ea"/>
          <a:cs typeface="+mn-cs"/>
        </a:defRPr>
      </a:lvl1pPr>
      <a:lvl2pPr marL="466388" algn="l" defTabSz="932775" rtl="0" eaLnBrk="1" latinLnBrk="0" hangingPunct="1">
        <a:defRPr sz="1801" kern="1200">
          <a:solidFill>
            <a:schemeClr val="tx1"/>
          </a:solidFill>
          <a:latin typeface="+mn-lt"/>
          <a:ea typeface="+mn-ea"/>
          <a:cs typeface="+mn-cs"/>
        </a:defRPr>
      </a:lvl2pPr>
      <a:lvl3pPr marL="932775" algn="l" defTabSz="932775" rtl="0" eaLnBrk="1" latinLnBrk="0" hangingPunct="1">
        <a:defRPr sz="1801" kern="1200">
          <a:solidFill>
            <a:schemeClr val="tx1"/>
          </a:solidFill>
          <a:latin typeface="+mn-lt"/>
          <a:ea typeface="+mn-ea"/>
          <a:cs typeface="+mn-cs"/>
        </a:defRPr>
      </a:lvl3pPr>
      <a:lvl4pPr marL="1399162" algn="l" defTabSz="932775" rtl="0" eaLnBrk="1" latinLnBrk="0" hangingPunct="1">
        <a:defRPr sz="1801" kern="1200">
          <a:solidFill>
            <a:schemeClr val="tx1"/>
          </a:solidFill>
          <a:latin typeface="+mn-lt"/>
          <a:ea typeface="+mn-ea"/>
          <a:cs typeface="+mn-cs"/>
        </a:defRPr>
      </a:lvl4pPr>
      <a:lvl5pPr marL="1865551" algn="l" defTabSz="932775" rtl="0" eaLnBrk="1" latinLnBrk="0" hangingPunct="1">
        <a:defRPr sz="1801" kern="1200">
          <a:solidFill>
            <a:schemeClr val="tx1"/>
          </a:solidFill>
          <a:latin typeface="+mn-lt"/>
          <a:ea typeface="+mn-ea"/>
          <a:cs typeface="+mn-cs"/>
        </a:defRPr>
      </a:lvl5pPr>
      <a:lvl6pPr marL="2331940" algn="l" defTabSz="932775" rtl="0" eaLnBrk="1" latinLnBrk="0" hangingPunct="1">
        <a:defRPr sz="1801" kern="1200">
          <a:solidFill>
            <a:schemeClr val="tx1"/>
          </a:solidFill>
          <a:latin typeface="+mn-lt"/>
          <a:ea typeface="+mn-ea"/>
          <a:cs typeface="+mn-cs"/>
        </a:defRPr>
      </a:lvl6pPr>
      <a:lvl7pPr marL="2798327" algn="l" defTabSz="932775" rtl="0" eaLnBrk="1" latinLnBrk="0" hangingPunct="1">
        <a:defRPr sz="1801" kern="1200">
          <a:solidFill>
            <a:schemeClr val="tx1"/>
          </a:solidFill>
          <a:latin typeface="+mn-lt"/>
          <a:ea typeface="+mn-ea"/>
          <a:cs typeface="+mn-cs"/>
        </a:defRPr>
      </a:lvl7pPr>
      <a:lvl8pPr marL="3264713" algn="l" defTabSz="932775" rtl="0" eaLnBrk="1" latinLnBrk="0" hangingPunct="1">
        <a:defRPr sz="1801" kern="1200">
          <a:solidFill>
            <a:schemeClr val="tx1"/>
          </a:solidFill>
          <a:latin typeface="+mn-lt"/>
          <a:ea typeface="+mn-ea"/>
          <a:cs typeface="+mn-cs"/>
        </a:defRPr>
      </a:lvl8pPr>
      <a:lvl9pPr marL="3731103" algn="l" defTabSz="932775"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75765" y="779318"/>
            <a:ext cx="10040471" cy="264408"/>
          </a:xfrm>
          <a:prstGeom prst="rect">
            <a:avLst/>
          </a:prstGeom>
        </p:spPr>
        <p:txBody>
          <a:bodyPr vert="horz" wrap="square" lIns="0" tIns="0" rIns="0" bIns="0" rtlCol="0" anchor="ctr">
            <a:spAutoFit/>
          </a:bodyPr>
          <a:lstStyle/>
          <a:p>
            <a:r>
              <a:rPr lang="en-US"/>
              <a:t>Click to edit Master title style</a:t>
            </a:r>
          </a:p>
        </p:txBody>
      </p:sp>
      <p:sp>
        <p:nvSpPr>
          <p:cNvPr id="3" name="Text Placeholder 2"/>
          <p:cNvSpPr>
            <a:spLocks noGrp="1"/>
          </p:cNvSpPr>
          <p:nvPr>
            <p:ph type="body" idx="1"/>
          </p:nvPr>
        </p:nvSpPr>
        <p:spPr>
          <a:xfrm>
            <a:off x="1075765" y="1246909"/>
            <a:ext cx="10040471" cy="51435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589E5AA9-2289-47C6-8F04-46E6C0DE93D5}"/>
              </a:ext>
            </a:extLst>
          </p:cNvPr>
          <p:cNvSpPr txBox="1"/>
          <p:nvPr userDrawn="1"/>
        </p:nvSpPr>
        <p:spPr>
          <a:xfrm>
            <a:off x="1075765" y="6462404"/>
            <a:ext cx="6574118" cy="83869"/>
          </a:xfrm>
          <a:prstGeom prst="rect">
            <a:avLst/>
          </a:prstGeom>
          <a:noFill/>
        </p:spPr>
        <p:txBody>
          <a:bodyPr wrap="square" lIns="0" tIns="0" rIns="0" bIns="0" rtlCol="0" anchor="b" anchorCtr="0">
            <a:spAutoFit/>
          </a:bodyPr>
          <a:lstStyle/>
          <a:p>
            <a:r>
              <a:rPr lang="en-US" sz="545">
                <a:solidFill>
                  <a:schemeClr val="accent6"/>
                </a:solidFill>
              </a:rPr>
              <a:t>Enterprise Agreement Proposal for </a:t>
            </a:r>
            <a:r>
              <a:rPr lang="en-US" sz="545">
                <a:solidFill>
                  <a:srgbClr val="C00000"/>
                </a:solidFill>
              </a:rPr>
              <a:t>&lt;Customer Name&gt;</a:t>
            </a:r>
          </a:p>
        </p:txBody>
      </p:sp>
      <p:sp>
        <p:nvSpPr>
          <p:cNvPr id="15" name="TextBox 14">
            <a:extLst>
              <a:ext uri="{FF2B5EF4-FFF2-40B4-BE49-F238E27FC236}">
                <a16:creationId xmlns:a16="http://schemas.microsoft.com/office/drawing/2014/main" id="{AC5C3786-3AE3-44AC-A5E5-4B812E717813}"/>
              </a:ext>
            </a:extLst>
          </p:cNvPr>
          <p:cNvSpPr txBox="1"/>
          <p:nvPr userDrawn="1"/>
        </p:nvSpPr>
        <p:spPr>
          <a:xfrm>
            <a:off x="8008470" y="6462404"/>
            <a:ext cx="3107765" cy="83869"/>
          </a:xfrm>
          <a:prstGeom prst="rect">
            <a:avLst/>
          </a:prstGeom>
          <a:noFill/>
        </p:spPr>
        <p:txBody>
          <a:bodyPr wrap="square" lIns="0" tIns="0" rIns="0" bIns="0" rtlCol="0" anchor="b" anchorCtr="0">
            <a:spAutoFit/>
          </a:bodyPr>
          <a:lstStyle/>
          <a:p>
            <a:pPr algn="r"/>
            <a:fld id="{22265A0D-34A7-4B57-8D04-9FE5EEC2D50A}" type="slidenum">
              <a:rPr lang="en-US" sz="545" smtClean="0">
                <a:solidFill>
                  <a:schemeClr val="accent6"/>
                </a:solidFill>
              </a:rPr>
              <a:t>‹#›</a:t>
            </a:fld>
            <a:endParaRPr lang="en-US" sz="545">
              <a:solidFill>
                <a:schemeClr val="accent6"/>
              </a:solidFill>
            </a:endParaRPr>
          </a:p>
        </p:txBody>
      </p:sp>
    </p:spTree>
    <p:extLst>
      <p:ext uri="{BB962C8B-B14F-4D97-AF65-F5344CB8AC3E}">
        <p14:creationId xmlns:p14="http://schemas.microsoft.com/office/powerpoint/2010/main" val="1749726791"/>
      </p:ext>
    </p:extLst>
  </p:cSld>
  <p:clrMap bg1="lt1" tx1="dk1" bg2="lt2" tx2="dk2" accent1="accent1" accent2="accent2" accent3="accent3" accent4="accent4" accent5="accent5" accent6="accent6" hlink="hlink" folHlink="folHlink"/>
  <p:sldLayoutIdLst>
    <p:sldLayoutId id="2147483819" r:id="rId1"/>
  </p:sldLayoutIdLst>
  <p:hf sldNum="0" hdr="0" ftr="0" dt="0"/>
  <p:txStyles>
    <p:titleStyle>
      <a:lvl1pPr algn="l" defTabSz="529922" rtl="0" eaLnBrk="1" latinLnBrk="0" hangingPunct="1">
        <a:lnSpc>
          <a:spcPct val="90000"/>
        </a:lnSpc>
        <a:spcBef>
          <a:spcPct val="0"/>
        </a:spcBef>
        <a:buNone/>
        <a:defRPr sz="1909" kern="1200">
          <a:solidFill>
            <a:schemeClr val="accent1"/>
          </a:solidFill>
          <a:latin typeface="+mj-lt"/>
          <a:ea typeface="+mj-ea"/>
          <a:cs typeface="+mj-cs"/>
        </a:defRPr>
      </a:lvl1pPr>
    </p:titleStyle>
    <p:bodyStyle>
      <a:lvl1pPr marL="77930" indent="-77930" algn="l" defTabSz="529922" rtl="0" eaLnBrk="1" latinLnBrk="0" hangingPunct="1">
        <a:lnSpc>
          <a:spcPct val="100000"/>
        </a:lnSpc>
        <a:spcBef>
          <a:spcPts val="393"/>
        </a:spcBef>
        <a:buFont typeface="Arial" panose="020B0604020202020204" pitchFamily="34" charset="0"/>
        <a:buChar char="•"/>
        <a:defRPr sz="818" kern="1200">
          <a:solidFill>
            <a:schemeClr val="tx1"/>
          </a:solidFill>
          <a:latin typeface="+mn-lt"/>
          <a:ea typeface="+mn-ea"/>
          <a:cs typeface="+mn-cs"/>
        </a:defRPr>
      </a:lvl1pPr>
      <a:lvl2pPr marL="156942" indent="-79012" algn="l" defTabSz="529922" rtl="0" eaLnBrk="1" latinLnBrk="0" hangingPunct="1">
        <a:lnSpc>
          <a:spcPct val="100000"/>
        </a:lnSpc>
        <a:spcBef>
          <a:spcPts val="196"/>
        </a:spcBef>
        <a:buFont typeface="Arial" panose="020B0604020202020204" pitchFamily="34" charset="0"/>
        <a:buChar char="•"/>
        <a:defRPr sz="818" kern="1200">
          <a:solidFill>
            <a:schemeClr val="tx1"/>
          </a:solidFill>
          <a:latin typeface="+mn-lt"/>
          <a:ea typeface="+mn-ea"/>
          <a:cs typeface="+mn-cs"/>
        </a:defRPr>
      </a:lvl2pPr>
      <a:lvl3pPr marL="234872" indent="-77930" algn="l" defTabSz="529922" rtl="0" eaLnBrk="1" latinLnBrk="0" hangingPunct="1">
        <a:lnSpc>
          <a:spcPct val="100000"/>
        </a:lnSpc>
        <a:spcBef>
          <a:spcPts val="180"/>
        </a:spcBef>
        <a:buFont typeface="Arial" panose="020B0604020202020204" pitchFamily="34" charset="0"/>
        <a:buChar char="•"/>
        <a:defRPr sz="750" kern="1200">
          <a:solidFill>
            <a:schemeClr val="tx1"/>
          </a:solidFill>
          <a:latin typeface="+mn-lt"/>
          <a:ea typeface="+mn-ea"/>
          <a:cs typeface="+mn-cs"/>
        </a:defRPr>
      </a:lvl3pPr>
      <a:lvl4pPr marL="312802" indent="-77930" algn="l" defTabSz="529922" rtl="0" eaLnBrk="1" latinLnBrk="0" hangingPunct="1">
        <a:lnSpc>
          <a:spcPct val="100000"/>
        </a:lnSpc>
        <a:spcBef>
          <a:spcPts val="164"/>
        </a:spcBef>
        <a:buFont typeface="Arial" panose="020B0604020202020204" pitchFamily="34" charset="0"/>
        <a:buChar char="•"/>
        <a:defRPr sz="682" kern="1200">
          <a:solidFill>
            <a:schemeClr val="tx1"/>
          </a:solidFill>
          <a:latin typeface="+mn-lt"/>
          <a:ea typeface="+mn-ea"/>
          <a:cs typeface="+mn-cs"/>
        </a:defRPr>
      </a:lvl4pPr>
      <a:lvl5pPr marL="388567" indent="-75765" algn="l" defTabSz="529922" rtl="0" eaLnBrk="1" latinLnBrk="0" hangingPunct="1">
        <a:lnSpc>
          <a:spcPct val="100000"/>
        </a:lnSpc>
        <a:spcBef>
          <a:spcPts val="164"/>
        </a:spcBef>
        <a:buFont typeface="Arial" panose="020B0604020202020204" pitchFamily="34" charset="0"/>
        <a:buChar char="•"/>
        <a:defRPr sz="682" kern="1200">
          <a:solidFill>
            <a:schemeClr val="tx1"/>
          </a:solidFill>
          <a:latin typeface="+mn-lt"/>
          <a:ea typeface="+mn-ea"/>
          <a:cs typeface="+mn-cs"/>
        </a:defRPr>
      </a:lvl5pPr>
      <a:lvl6pPr marL="1457286" indent="-132481" algn="l" defTabSz="529922" rtl="0" eaLnBrk="1" latinLnBrk="0" hangingPunct="1">
        <a:lnSpc>
          <a:spcPct val="90000"/>
        </a:lnSpc>
        <a:spcBef>
          <a:spcPts val="290"/>
        </a:spcBef>
        <a:buFont typeface="Arial" panose="020B0604020202020204" pitchFamily="34" charset="0"/>
        <a:buChar char="•"/>
        <a:defRPr sz="1043" kern="1200">
          <a:solidFill>
            <a:schemeClr val="tx1"/>
          </a:solidFill>
          <a:latin typeface="+mn-lt"/>
          <a:ea typeface="+mn-ea"/>
          <a:cs typeface="+mn-cs"/>
        </a:defRPr>
      </a:lvl6pPr>
      <a:lvl7pPr marL="1722247" indent="-132481" algn="l" defTabSz="529922" rtl="0" eaLnBrk="1" latinLnBrk="0" hangingPunct="1">
        <a:lnSpc>
          <a:spcPct val="90000"/>
        </a:lnSpc>
        <a:spcBef>
          <a:spcPts val="290"/>
        </a:spcBef>
        <a:buFont typeface="Arial" panose="020B0604020202020204" pitchFamily="34" charset="0"/>
        <a:buChar char="•"/>
        <a:defRPr sz="1043" kern="1200">
          <a:solidFill>
            <a:schemeClr val="tx1"/>
          </a:solidFill>
          <a:latin typeface="+mn-lt"/>
          <a:ea typeface="+mn-ea"/>
          <a:cs typeface="+mn-cs"/>
        </a:defRPr>
      </a:lvl7pPr>
      <a:lvl8pPr marL="1987208" indent="-132481" algn="l" defTabSz="529922" rtl="0" eaLnBrk="1" latinLnBrk="0" hangingPunct="1">
        <a:lnSpc>
          <a:spcPct val="90000"/>
        </a:lnSpc>
        <a:spcBef>
          <a:spcPts val="290"/>
        </a:spcBef>
        <a:buFont typeface="Arial" panose="020B0604020202020204" pitchFamily="34" charset="0"/>
        <a:buChar char="•"/>
        <a:defRPr sz="1043" kern="1200">
          <a:solidFill>
            <a:schemeClr val="tx1"/>
          </a:solidFill>
          <a:latin typeface="+mn-lt"/>
          <a:ea typeface="+mn-ea"/>
          <a:cs typeface="+mn-cs"/>
        </a:defRPr>
      </a:lvl8pPr>
      <a:lvl9pPr marL="2252169" indent="-132481" algn="l" defTabSz="529922" rtl="0" eaLnBrk="1" latinLnBrk="0" hangingPunct="1">
        <a:lnSpc>
          <a:spcPct val="90000"/>
        </a:lnSpc>
        <a:spcBef>
          <a:spcPts val="290"/>
        </a:spcBef>
        <a:buFont typeface="Arial" panose="020B0604020202020204" pitchFamily="34" charset="0"/>
        <a:buChar char="•"/>
        <a:defRPr sz="1043" kern="1200">
          <a:solidFill>
            <a:schemeClr val="tx1"/>
          </a:solidFill>
          <a:latin typeface="+mn-lt"/>
          <a:ea typeface="+mn-ea"/>
          <a:cs typeface="+mn-cs"/>
        </a:defRPr>
      </a:lvl9pPr>
    </p:bodyStyle>
    <p:otherStyle>
      <a:defPPr>
        <a:defRPr lang="en-US"/>
      </a:defPPr>
      <a:lvl1pPr marL="0" algn="l" defTabSz="529922" rtl="0" eaLnBrk="1" latinLnBrk="0" hangingPunct="1">
        <a:defRPr sz="1043" kern="1200">
          <a:solidFill>
            <a:schemeClr val="tx1"/>
          </a:solidFill>
          <a:latin typeface="+mn-lt"/>
          <a:ea typeface="+mn-ea"/>
          <a:cs typeface="+mn-cs"/>
        </a:defRPr>
      </a:lvl1pPr>
      <a:lvl2pPr marL="264961" algn="l" defTabSz="529922" rtl="0" eaLnBrk="1" latinLnBrk="0" hangingPunct="1">
        <a:defRPr sz="1043" kern="1200">
          <a:solidFill>
            <a:schemeClr val="tx1"/>
          </a:solidFill>
          <a:latin typeface="+mn-lt"/>
          <a:ea typeface="+mn-ea"/>
          <a:cs typeface="+mn-cs"/>
        </a:defRPr>
      </a:lvl2pPr>
      <a:lvl3pPr marL="529922" algn="l" defTabSz="529922" rtl="0" eaLnBrk="1" latinLnBrk="0" hangingPunct="1">
        <a:defRPr sz="1043" kern="1200">
          <a:solidFill>
            <a:schemeClr val="tx1"/>
          </a:solidFill>
          <a:latin typeface="+mn-lt"/>
          <a:ea typeface="+mn-ea"/>
          <a:cs typeface="+mn-cs"/>
        </a:defRPr>
      </a:lvl3pPr>
      <a:lvl4pPr marL="794883" algn="l" defTabSz="529922" rtl="0" eaLnBrk="1" latinLnBrk="0" hangingPunct="1">
        <a:defRPr sz="1043" kern="1200">
          <a:solidFill>
            <a:schemeClr val="tx1"/>
          </a:solidFill>
          <a:latin typeface="+mn-lt"/>
          <a:ea typeface="+mn-ea"/>
          <a:cs typeface="+mn-cs"/>
        </a:defRPr>
      </a:lvl4pPr>
      <a:lvl5pPr marL="1059844" algn="l" defTabSz="529922" rtl="0" eaLnBrk="1" latinLnBrk="0" hangingPunct="1">
        <a:defRPr sz="1043" kern="1200">
          <a:solidFill>
            <a:schemeClr val="tx1"/>
          </a:solidFill>
          <a:latin typeface="+mn-lt"/>
          <a:ea typeface="+mn-ea"/>
          <a:cs typeface="+mn-cs"/>
        </a:defRPr>
      </a:lvl5pPr>
      <a:lvl6pPr marL="1324806" algn="l" defTabSz="529922" rtl="0" eaLnBrk="1" latinLnBrk="0" hangingPunct="1">
        <a:defRPr sz="1043" kern="1200">
          <a:solidFill>
            <a:schemeClr val="tx1"/>
          </a:solidFill>
          <a:latin typeface="+mn-lt"/>
          <a:ea typeface="+mn-ea"/>
          <a:cs typeface="+mn-cs"/>
        </a:defRPr>
      </a:lvl6pPr>
      <a:lvl7pPr marL="1589767" algn="l" defTabSz="529922" rtl="0" eaLnBrk="1" latinLnBrk="0" hangingPunct="1">
        <a:defRPr sz="1043" kern="1200">
          <a:solidFill>
            <a:schemeClr val="tx1"/>
          </a:solidFill>
          <a:latin typeface="+mn-lt"/>
          <a:ea typeface="+mn-ea"/>
          <a:cs typeface="+mn-cs"/>
        </a:defRPr>
      </a:lvl7pPr>
      <a:lvl8pPr marL="1854728" algn="l" defTabSz="529922" rtl="0" eaLnBrk="1" latinLnBrk="0" hangingPunct="1">
        <a:defRPr sz="1043" kern="1200">
          <a:solidFill>
            <a:schemeClr val="tx1"/>
          </a:solidFill>
          <a:latin typeface="+mn-lt"/>
          <a:ea typeface="+mn-ea"/>
          <a:cs typeface="+mn-cs"/>
        </a:defRPr>
      </a:lvl8pPr>
      <a:lvl9pPr marL="2119689" algn="l" defTabSz="529922" rtl="0" eaLnBrk="1" latinLnBrk="0" hangingPunct="1">
        <a:defRPr sz="104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216">
          <p15:clr>
            <a:srgbClr val="5ACBF0"/>
          </p15:clr>
        </p15:guide>
        <p15:guide id="2" orient="horz" pos="3168">
          <p15:clr>
            <a:srgbClr val="F26B43"/>
          </p15:clr>
        </p15:guide>
        <p15:guide id="3" pos="432">
          <p15:clr>
            <a:srgbClr val="F26B43"/>
          </p15:clr>
        </p15:guide>
        <p15:guide id="5" orient="horz" pos="6048">
          <p15:clr>
            <a:srgbClr val="F26B43"/>
          </p15:clr>
        </p15:guide>
        <p15:guide id="6" pos="4464">
          <p15:clr>
            <a:srgbClr val="F26B43"/>
          </p15:clr>
        </p15:guide>
        <p15:guide id="7" pos="3072">
          <p15:clr>
            <a:srgbClr val="5ACBF0"/>
          </p15:clr>
        </p15:guide>
        <p15:guide id="8" pos="1824">
          <p15:clr>
            <a:srgbClr val="5ACBF0"/>
          </p15:clr>
        </p15:guide>
        <p15:guide id="9" pos="1680">
          <p15:clr>
            <a:srgbClr val="5ACBF0"/>
          </p15:clr>
        </p15:guide>
        <p15:guide id="10" orient="horz" pos="720">
          <p15:clr>
            <a:srgbClr val="F26B43"/>
          </p15:clr>
        </p15:guide>
        <p15:guide id="11" orient="horz" pos="1152">
          <p15:clr>
            <a:srgbClr val="F26B43"/>
          </p15:clr>
        </p15:guide>
        <p15:guide id="12" orient="horz" pos="576">
          <p15:clr>
            <a:srgbClr val="5ACBF0"/>
          </p15:clr>
        </p15:guide>
        <p15:guide id="13" orient="horz" pos="288">
          <p15:clr>
            <a:srgbClr val="F26B43"/>
          </p15:clr>
        </p15:guide>
        <p15:guide id="14" orient="horz" pos="5760">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userDrawn="1">
            <p:ph type="body" idx="1"/>
          </p:nvPr>
        </p:nvSpPr>
        <p:spPr>
          <a:xfrm>
            <a:off x="479550" y="1091719"/>
            <a:ext cx="11123169" cy="1440394"/>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nvGrpSpPr>
          <p:cNvPr id="48" name="Group 47">
            <a:extLst>
              <a:ext uri="{FF2B5EF4-FFF2-40B4-BE49-F238E27FC236}">
                <a16:creationId xmlns:a16="http://schemas.microsoft.com/office/drawing/2014/main" id="{74B06ACC-0B30-40C1-9EB0-9F7A016CE11D}"/>
              </a:ext>
            </a:extLst>
          </p:cNvPr>
          <p:cNvGrpSpPr/>
          <p:nvPr userDrawn="1"/>
        </p:nvGrpSpPr>
        <p:grpSpPr>
          <a:xfrm>
            <a:off x="12357100" y="0"/>
            <a:ext cx="784165" cy="2374900"/>
            <a:chOff x="10350500" y="1562100"/>
            <a:chExt cx="1333500" cy="4038600"/>
          </a:xfrm>
        </p:grpSpPr>
        <p:sp>
          <p:nvSpPr>
            <p:cNvPr id="50" name="Rectangle 49">
              <a:extLst>
                <a:ext uri="{FF2B5EF4-FFF2-40B4-BE49-F238E27FC236}">
                  <a16:creationId xmlns:a16="http://schemas.microsoft.com/office/drawing/2014/main" id="{C7A13B0A-667E-4BA3-8555-C27C25E07134}"/>
                </a:ext>
              </a:extLst>
            </p:cNvPr>
            <p:cNvSpPr/>
            <p:nvPr/>
          </p:nvSpPr>
          <p:spPr bwMode="auto">
            <a:xfrm rot="16200000" flipH="1">
              <a:off x="10064750" y="1847850"/>
              <a:ext cx="1244600" cy="673100"/>
            </a:xfrm>
            <a:prstGeom prst="rect">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51" name="Rectangle 50">
              <a:extLst>
                <a:ext uri="{FF2B5EF4-FFF2-40B4-BE49-F238E27FC236}">
                  <a16:creationId xmlns:a16="http://schemas.microsoft.com/office/drawing/2014/main" id="{7B04D2E1-575F-45F6-BB0A-CD756F9FA15C}"/>
                </a:ext>
              </a:extLst>
            </p:cNvPr>
            <p:cNvSpPr/>
            <p:nvPr/>
          </p:nvSpPr>
          <p:spPr bwMode="auto">
            <a:xfrm rot="16200000" flipH="1">
              <a:off x="10064750" y="3244850"/>
              <a:ext cx="1244600" cy="673100"/>
            </a:xfrm>
            <a:prstGeom prst="rect">
              <a:avLst/>
            </a:prstGeom>
            <a:solidFill>
              <a:srgbClr val="008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52" name="Rectangle 51">
              <a:extLst>
                <a:ext uri="{FF2B5EF4-FFF2-40B4-BE49-F238E27FC236}">
                  <a16:creationId xmlns:a16="http://schemas.microsoft.com/office/drawing/2014/main" id="{16A452A0-7330-44C4-B16D-900EA805880E}"/>
                </a:ext>
              </a:extLst>
            </p:cNvPr>
            <p:cNvSpPr/>
            <p:nvPr/>
          </p:nvSpPr>
          <p:spPr bwMode="auto">
            <a:xfrm rot="16200000" flipH="1">
              <a:off x="11125200" y="1574800"/>
              <a:ext cx="558800" cy="558800"/>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53" name="Rectangle 52">
              <a:extLst>
                <a:ext uri="{FF2B5EF4-FFF2-40B4-BE49-F238E27FC236}">
                  <a16:creationId xmlns:a16="http://schemas.microsoft.com/office/drawing/2014/main" id="{6A74696F-E3D1-4D51-A77A-A762CE672006}"/>
                </a:ext>
              </a:extLst>
            </p:cNvPr>
            <p:cNvSpPr/>
            <p:nvPr/>
          </p:nvSpPr>
          <p:spPr bwMode="auto">
            <a:xfrm rot="16200000" flipH="1">
              <a:off x="11125200" y="2946400"/>
              <a:ext cx="558800" cy="558800"/>
            </a:xfrm>
            <a:prstGeom prst="rect">
              <a:avLst/>
            </a:prstGeom>
            <a:solidFill>
              <a:srgbClr val="00B29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54" name="Rectangle 53">
              <a:extLst>
                <a:ext uri="{FF2B5EF4-FFF2-40B4-BE49-F238E27FC236}">
                  <a16:creationId xmlns:a16="http://schemas.microsoft.com/office/drawing/2014/main" id="{485A2FD2-4526-4CCE-A71D-3F8698EA4327}"/>
                </a:ext>
              </a:extLst>
            </p:cNvPr>
            <p:cNvSpPr/>
            <p:nvPr/>
          </p:nvSpPr>
          <p:spPr bwMode="auto">
            <a:xfrm rot="16200000" flipH="1">
              <a:off x="11125200" y="2247900"/>
              <a:ext cx="558800" cy="5588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55" name="Rectangle 54">
              <a:extLst>
                <a:ext uri="{FF2B5EF4-FFF2-40B4-BE49-F238E27FC236}">
                  <a16:creationId xmlns:a16="http://schemas.microsoft.com/office/drawing/2014/main" id="{4CF60CB4-9471-4AB6-A838-0AAFCB7CFEA5}"/>
                </a:ext>
              </a:extLst>
            </p:cNvPr>
            <p:cNvSpPr/>
            <p:nvPr/>
          </p:nvSpPr>
          <p:spPr bwMode="auto">
            <a:xfrm rot="16200000" flipH="1">
              <a:off x="11125200" y="3619500"/>
              <a:ext cx="558800" cy="558800"/>
            </a:xfrm>
            <a:prstGeom prst="rect">
              <a:avLst/>
            </a:prstGeom>
            <a:solidFill>
              <a:srgbClr val="004B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56" name="Rectangle 55">
              <a:extLst>
                <a:ext uri="{FF2B5EF4-FFF2-40B4-BE49-F238E27FC236}">
                  <a16:creationId xmlns:a16="http://schemas.microsoft.com/office/drawing/2014/main" id="{EF833257-A2C0-497D-AD71-B80373D32FD6}"/>
                </a:ext>
              </a:extLst>
            </p:cNvPr>
            <p:cNvSpPr/>
            <p:nvPr/>
          </p:nvSpPr>
          <p:spPr bwMode="auto">
            <a:xfrm rot="16200000" flipH="1">
              <a:off x="10064750" y="4641850"/>
              <a:ext cx="1244600" cy="673100"/>
            </a:xfrm>
            <a:prstGeom prst="rect">
              <a:avLst/>
            </a:prstGeom>
            <a:solidFill>
              <a:srgbClr val="E6E6E6"/>
            </a:solidFill>
            <a:ln w="3175">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57" name="Rectangle 56">
              <a:extLst>
                <a:ext uri="{FF2B5EF4-FFF2-40B4-BE49-F238E27FC236}">
                  <a16:creationId xmlns:a16="http://schemas.microsoft.com/office/drawing/2014/main" id="{994097AA-3C53-4BD0-BD65-6F7F612E6728}"/>
                </a:ext>
              </a:extLst>
            </p:cNvPr>
            <p:cNvSpPr/>
            <p:nvPr/>
          </p:nvSpPr>
          <p:spPr bwMode="auto">
            <a:xfrm rot="16200000" flipH="1">
              <a:off x="11125200" y="4343400"/>
              <a:ext cx="558800" cy="558800"/>
            </a:xfrm>
            <a:prstGeom prst="rect">
              <a:avLst/>
            </a:prstGeom>
            <a:solidFill>
              <a:srgbClr val="FFFFFF"/>
            </a:solidFill>
            <a:ln w="3175">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58" name="Rectangle 57">
              <a:extLst>
                <a:ext uri="{FF2B5EF4-FFF2-40B4-BE49-F238E27FC236}">
                  <a16:creationId xmlns:a16="http://schemas.microsoft.com/office/drawing/2014/main" id="{02961B48-75A5-4666-A412-DAD1F9547FB7}"/>
                </a:ext>
              </a:extLst>
            </p:cNvPr>
            <p:cNvSpPr/>
            <p:nvPr/>
          </p:nvSpPr>
          <p:spPr bwMode="auto">
            <a:xfrm rot="16200000" flipH="1">
              <a:off x="11125200" y="5016500"/>
              <a:ext cx="558800" cy="558800"/>
            </a:xfrm>
            <a:prstGeom prst="rect">
              <a:avLst/>
            </a:prstGeom>
            <a:solidFill>
              <a:srgbClr val="1A1A1A"/>
            </a:solidFill>
            <a:ln w="3175">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6" name="Title Placeholder 5">
            <a:extLst>
              <a:ext uri="{FF2B5EF4-FFF2-40B4-BE49-F238E27FC236}">
                <a16:creationId xmlns:a16="http://schemas.microsoft.com/office/drawing/2014/main" id="{5012DC79-6365-448B-B439-FFC76E9BAED3}"/>
              </a:ext>
            </a:extLst>
          </p:cNvPr>
          <p:cNvSpPr>
            <a:spLocks noGrp="1"/>
          </p:cNvSpPr>
          <p:nvPr>
            <p:ph type="title"/>
          </p:nvPr>
        </p:nvSpPr>
        <p:spPr>
          <a:xfrm>
            <a:off x="479551" y="296299"/>
            <a:ext cx="11130281" cy="677292"/>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677254515"/>
      </p:ext>
    </p:extLst>
  </p:cSld>
  <p:clrMap bg1="lt1" tx1="dk1" bg2="lt2" tx2="dk2" accent1="accent1" accent2="accent2" accent3="accent3" accent4="accent4" accent5="accent5" accent6="accent6" hlink="hlink" folHlink="folHlink"/>
  <p:sldLayoutIdLst>
    <p:sldLayoutId id="2147483821" r:id="rId1"/>
  </p:sldLayoutIdLst>
  <p:transition>
    <p:fade/>
  </p:transition>
  <p:hf sldNum="0" hdr="0" ftr="0" dt="0"/>
  <p:txStyles>
    <p:titleStyle>
      <a:lvl1pPr marL="0" algn="l" defTabSz="932742" rtl="0" eaLnBrk="1" latinLnBrk="0" hangingPunct="1">
        <a:lnSpc>
          <a:spcPct val="100000"/>
        </a:lnSpc>
        <a:spcBef>
          <a:spcPct val="0"/>
        </a:spcBef>
        <a:buNone/>
        <a:defRPr lang="en-US" sz="2800" b="1" kern="1200" cap="none" spc="-50" baseline="0" dirty="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5112">
          <p15:clr>
            <a:srgbClr val="A4A3A4"/>
          </p15:clr>
        </p15:guide>
        <p15:guide id="31" pos="2568">
          <p15:clr>
            <a:srgbClr val="A4A3A4"/>
          </p15:clr>
        </p15:guide>
        <p15:guide id="33" orient="horz" pos="2160">
          <p15:clr>
            <a:srgbClr val="A4A3A4"/>
          </p15:clr>
        </p15:guide>
        <p15:guide id="34" pos="7488">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userDrawn="1">
            <p:ph type="body" idx="1"/>
          </p:nvPr>
        </p:nvSpPr>
        <p:spPr>
          <a:xfrm>
            <a:off x="479550" y="1091719"/>
            <a:ext cx="11123169" cy="1440394"/>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nvGrpSpPr>
          <p:cNvPr id="48" name="Group 47">
            <a:extLst>
              <a:ext uri="{FF2B5EF4-FFF2-40B4-BE49-F238E27FC236}">
                <a16:creationId xmlns:a16="http://schemas.microsoft.com/office/drawing/2014/main" id="{74B06ACC-0B30-40C1-9EB0-9F7A016CE11D}"/>
              </a:ext>
            </a:extLst>
          </p:cNvPr>
          <p:cNvGrpSpPr/>
          <p:nvPr userDrawn="1"/>
        </p:nvGrpSpPr>
        <p:grpSpPr>
          <a:xfrm>
            <a:off x="12357100" y="0"/>
            <a:ext cx="784165" cy="2374900"/>
            <a:chOff x="10350500" y="1562100"/>
            <a:chExt cx="1333500" cy="4038600"/>
          </a:xfrm>
        </p:grpSpPr>
        <p:sp>
          <p:nvSpPr>
            <p:cNvPr id="50" name="Rectangle 49">
              <a:extLst>
                <a:ext uri="{FF2B5EF4-FFF2-40B4-BE49-F238E27FC236}">
                  <a16:creationId xmlns:a16="http://schemas.microsoft.com/office/drawing/2014/main" id="{C7A13B0A-667E-4BA3-8555-C27C25E07134}"/>
                </a:ext>
              </a:extLst>
            </p:cNvPr>
            <p:cNvSpPr/>
            <p:nvPr/>
          </p:nvSpPr>
          <p:spPr bwMode="auto">
            <a:xfrm rot="16200000" flipH="1">
              <a:off x="10064750" y="1847850"/>
              <a:ext cx="1244600" cy="673100"/>
            </a:xfrm>
            <a:prstGeom prst="rect">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51" name="Rectangle 50">
              <a:extLst>
                <a:ext uri="{FF2B5EF4-FFF2-40B4-BE49-F238E27FC236}">
                  <a16:creationId xmlns:a16="http://schemas.microsoft.com/office/drawing/2014/main" id="{7B04D2E1-575F-45F6-BB0A-CD756F9FA15C}"/>
                </a:ext>
              </a:extLst>
            </p:cNvPr>
            <p:cNvSpPr/>
            <p:nvPr/>
          </p:nvSpPr>
          <p:spPr bwMode="auto">
            <a:xfrm rot="16200000" flipH="1">
              <a:off x="10064750" y="3244850"/>
              <a:ext cx="1244600" cy="673100"/>
            </a:xfrm>
            <a:prstGeom prst="rect">
              <a:avLst/>
            </a:prstGeom>
            <a:solidFill>
              <a:srgbClr val="008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52" name="Rectangle 51">
              <a:extLst>
                <a:ext uri="{FF2B5EF4-FFF2-40B4-BE49-F238E27FC236}">
                  <a16:creationId xmlns:a16="http://schemas.microsoft.com/office/drawing/2014/main" id="{16A452A0-7330-44C4-B16D-900EA805880E}"/>
                </a:ext>
              </a:extLst>
            </p:cNvPr>
            <p:cNvSpPr/>
            <p:nvPr/>
          </p:nvSpPr>
          <p:spPr bwMode="auto">
            <a:xfrm rot="16200000" flipH="1">
              <a:off x="11125200" y="1574800"/>
              <a:ext cx="558800" cy="558800"/>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53" name="Rectangle 52">
              <a:extLst>
                <a:ext uri="{FF2B5EF4-FFF2-40B4-BE49-F238E27FC236}">
                  <a16:creationId xmlns:a16="http://schemas.microsoft.com/office/drawing/2014/main" id="{6A74696F-E3D1-4D51-A77A-A762CE672006}"/>
                </a:ext>
              </a:extLst>
            </p:cNvPr>
            <p:cNvSpPr/>
            <p:nvPr/>
          </p:nvSpPr>
          <p:spPr bwMode="auto">
            <a:xfrm rot="16200000" flipH="1">
              <a:off x="11125200" y="2946400"/>
              <a:ext cx="558800" cy="558800"/>
            </a:xfrm>
            <a:prstGeom prst="rect">
              <a:avLst/>
            </a:prstGeom>
            <a:solidFill>
              <a:srgbClr val="00B29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54" name="Rectangle 53">
              <a:extLst>
                <a:ext uri="{FF2B5EF4-FFF2-40B4-BE49-F238E27FC236}">
                  <a16:creationId xmlns:a16="http://schemas.microsoft.com/office/drawing/2014/main" id="{485A2FD2-4526-4CCE-A71D-3F8698EA4327}"/>
                </a:ext>
              </a:extLst>
            </p:cNvPr>
            <p:cNvSpPr/>
            <p:nvPr/>
          </p:nvSpPr>
          <p:spPr bwMode="auto">
            <a:xfrm rot="16200000" flipH="1">
              <a:off x="11125200" y="2247900"/>
              <a:ext cx="558800" cy="5588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55" name="Rectangle 54">
              <a:extLst>
                <a:ext uri="{FF2B5EF4-FFF2-40B4-BE49-F238E27FC236}">
                  <a16:creationId xmlns:a16="http://schemas.microsoft.com/office/drawing/2014/main" id="{4CF60CB4-9471-4AB6-A838-0AAFCB7CFEA5}"/>
                </a:ext>
              </a:extLst>
            </p:cNvPr>
            <p:cNvSpPr/>
            <p:nvPr/>
          </p:nvSpPr>
          <p:spPr bwMode="auto">
            <a:xfrm rot="16200000" flipH="1">
              <a:off x="11125200" y="3619500"/>
              <a:ext cx="558800" cy="558800"/>
            </a:xfrm>
            <a:prstGeom prst="rect">
              <a:avLst/>
            </a:prstGeom>
            <a:solidFill>
              <a:srgbClr val="004B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56" name="Rectangle 55">
              <a:extLst>
                <a:ext uri="{FF2B5EF4-FFF2-40B4-BE49-F238E27FC236}">
                  <a16:creationId xmlns:a16="http://schemas.microsoft.com/office/drawing/2014/main" id="{EF833257-A2C0-497D-AD71-B80373D32FD6}"/>
                </a:ext>
              </a:extLst>
            </p:cNvPr>
            <p:cNvSpPr/>
            <p:nvPr/>
          </p:nvSpPr>
          <p:spPr bwMode="auto">
            <a:xfrm rot="16200000" flipH="1">
              <a:off x="10064750" y="4641850"/>
              <a:ext cx="1244600" cy="673100"/>
            </a:xfrm>
            <a:prstGeom prst="rect">
              <a:avLst/>
            </a:prstGeom>
            <a:solidFill>
              <a:srgbClr val="E6E6E6"/>
            </a:solidFill>
            <a:ln w="3175">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57" name="Rectangle 56">
              <a:extLst>
                <a:ext uri="{FF2B5EF4-FFF2-40B4-BE49-F238E27FC236}">
                  <a16:creationId xmlns:a16="http://schemas.microsoft.com/office/drawing/2014/main" id="{994097AA-3C53-4BD0-BD65-6F7F612E6728}"/>
                </a:ext>
              </a:extLst>
            </p:cNvPr>
            <p:cNvSpPr/>
            <p:nvPr/>
          </p:nvSpPr>
          <p:spPr bwMode="auto">
            <a:xfrm rot="16200000" flipH="1">
              <a:off x="11125200" y="4343400"/>
              <a:ext cx="558800" cy="558800"/>
            </a:xfrm>
            <a:prstGeom prst="rect">
              <a:avLst/>
            </a:prstGeom>
            <a:solidFill>
              <a:srgbClr val="FFFFFF"/>
            </a:solidFill>
            <a:ln w="3175">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58" name="Rectangle 57">
              <a:extLst>
                <a:ext uri="{FF2B5EF4-FFF2-40B4-BE49-F238E27FC236}">
                  <a16:creationId xmlns:a16="http://schemas.microsoft.com/office/drawing/2014/main" id="{02961B48-75A5-4666-A412-DAD1F9547FB7}"/>
                </a:ext>
              </a:extLst>
            </p:cNvPr>
            <p:cNvSpPr/>
            <p:nvPr/>
          </p:nvSpPr>
          <p:spPr bwMode="auto">
            <a:xfrm rot="16200000" flipH="1">
              <a:off x="11125200" y="5016500"/>
              <a:ext cx="558800" cy="558800"/>
            </a:xfrm>
            <a:prstGeom prst="rect">
              <a:avLst/>
            </a:prstGeom>
            <a:solidFill>
              <a:srgbClr val="1A1A1A"/>
            </a:solidFill>
            <a:ln w="3175">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6" name="Title Placeholder 5">
            <a:extLst>
              <a:ext uri="{FF2B5EF4-FFF2-40B4-BE49-F238E27FC236}">
                <a16:creationId xmlns:a16="http://schemas.microsoft.com/office/drawing/2014/main" id="{5012DC79-6365-448B-B439-FFC76E9BAED3}"/>
              </a:ext>
            </a:extLst>
          </p:cNvPr>
          <p:cNvSpPr>
            <a:spLocks noGrp="1"/>
          </p:cNvSpPr>
          <p:nvPr>
            <p:ph type="title"/>
          </p:nvPr>
        </p:nvSpPr>
        <p:spPr>
          <a:xfrm>
            <a:off x="479551" y="296299"/>
            <a:ext cx="11130281" cy="677292"/>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038737464"/>
      </p:ext>
    </p:extLst>
  </p:cSld>
  <p:clrMap bg1="lt1" tx1="dk1" bg2="lt2" tx2="dk2" accent1="accent1" accent2="accent2" accent3="accent3" accent4="accent4" accent5="accent5" accent6="accent6" hlink="hlink" folHlink="folHlink"/>
  <p:sldLayoutIdLst>
    <p:sldLayoutId id="2147483829" r:id="rId1"/>
    <p:sldLayoutId id="2147483861" r:id="rId2"/>
    <p:sldLayoutId id="2147483862" r:id="rId3"/>
  </p:sldLayoutIdLst>
  <p:transition>
    <p:fade/>
  </p:transition>
  <p:hf sldNum="0" hdr="0" ftr="0" dt="0"/>
  <p:txStyles>
    <p:titleStyle>
      <a:lvl1pPr marL="0" algn="l" defTabSz="932742" rtl="0" eaLnBrk="1" latinLnBrk="0" hangingPunct="1">
        <a:lnSpc>
          <a:spcPct val="100000"/>
        </a:lnSpc>
        <a:spcBef>
          <a:spcPct val="0"/>
        </a:spcBef>
        <a:buNone/>
        <a:defRPr lang="en-US" sz="2800" b="1" kern="1200" cap="none" spc="-50" baseline="0" dirty="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5112">
          <p15:clr>
            <a:srgbClr val="A4A3A4"/>
          </p15:clr>
        </p15:guide>
        <p15:guide id="31" pos="2568">
          <p15:clr>
            <a:srgbClr val="A4A3A4"/>
          </p15:clr>
        </p15:guide>
        <p15:guide id="33" orient="horz" pos="2160">
          <p15:clr>
            <a:srgbClr val="A4A3A4"/>
          </p15:clr>
        </p15:guide>
        <p15:guide id="34" pos="7488">
          <p15:clr>
            <a:srgbClr val="A4A3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4"/>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1026" name="think-cell Slide" r:id="rId5" imgW="270" imgH="270" progId="TCLayout.ActiveDocument.1">
                  <p:embed/>
                </p:oleObj>
              </mc:Choice>
              <mc:Fallback>
                <p:oleObj name="think-cell Slide" r:id="rId5" imgW="270" imgH="270" progId="TCLayout.ActiveDocument.1">
                  <p:embed/>
                  <p:pic>
                    <p:nvPicPr>
                      <p:cNvPr id="5" name="Object 4" hidden="1"/>
                      <p:cNvPicPr/>
                      <p:nvPr/>
                    </p:nvPicPr>
                    <p:blipFill>
                      <a:blip r:embed="rId6"/>
                      <a:stretch>
                        <a:fillRect/>
                      </a:stretch>
                    </p:blipFill>
                    <p:spPr>
                      <a:xfrm>
                        <a:off x="1557" y="1558"/>
                        <a:ext cx="1556" cy="1556"/>
                      </a:xfrm>
                      <a:prstGeom prst="rect">
                        <a:avLst/>
                      </a:prstGeom>
                    </p:spPr>
                  </p:pic>
                </p:oleObj>
              </mc:Fallback>
            </mc:AlternateContent>
          </a:graphicData>
        </a:graphic>
      </p:graphicFrame>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1" y="1189178"/>
            <a:ext cx="11653521" cy="1964517"/>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p:cNvSpPr txBox="1"/>
          <p:nvPr userDrawn="1"/>
        </p:nvSpPr>
        <p:spPr>
          <a:xfrm>
            <a:off x="-4911" y="6347635"/>
            <a:ext cx="3510997" cy="452654"/>
          </a:xfrm>
          <a:prstGeom prst="rect">
            <a:avLst/>
          </a:prstGeom>
          <a:noFill/>
        </p:spPr>
        <p:txBody>
          <a:bodyPr wrap="square" lIns="179285" tIns="143428" rIns="179285" bIns="143428" rtlCol="0">
            <a:spAutoFit/>
          </a:bodyPr>
          <a:lstStyle/>
          <a:p>
            <a:pPr defTabSz="914367">
              <a:lnSpc>
                <a:spcPct val="90000"/>
              </a:lnSpc>
              <a:spcAft>
                <a:spcPts val="588"/>
              </a:spcAft>
            </a:pPr>
            <a:r>
              <a:rPr lang="en-US" sz="1176">
                <a:gradFill>
                  <a:gsLst>
                    <a:gs pos="2917">
                      <a:srgbClr val="505050"/>
                    </a:gs>
                    <a:gs pos="30000">
                      <a:srgbClr val="505050"/>
                    </a:gs>
                  </a:gsLst>
                  <a:lin ang="5400000" scaled="0"/>
                </a:gradFill>
                <a:latin typeface="Segoe UI Light" panose="020B0502040204020203" pitchFamily="34" charset="0"/>
              </a:rPr>
              <a:t>MICROSOFT INTERNAL USE ONLY</a:t>
            </a:r>
          </a:p>
        </p:txBody>
      </p:sp>
      <p:sp>
        <p:nvSpPr>
          <p:cNvPr id="7" name="Slide Number Placeholder 6"/>
          <p:cNvSpPr>
            <a:spLocks noGrp="1"/>
          </p:cNvSpPr>
          <p:nvPr>
            <p:ph type="sldNum" sz="quarter" idx="4"/>
          </p:nvPr>
        </p:nvSpPr>
        <p:spPr>
          <a:xfrm>
            <a:off x="9158601" y="6356803"/>
            <a:ext cx="2742188" cy="364224"/>
          </a:xfrm>
          <a:prstGeom prst="rect">
            <a:avLst/>
          </a:prstGeom>
        </p:spPr>
        <p:txBody>
          <a:bodyPr vert="horz" lIns="91440" tIns="45720" rIns="91440" bIns="45720" rtlCol="0" anchor="ctr"/>
          <a:lstStyle>
            <a:lvl1pPr algn="r">
              <a:defRPr sz="1176">
                <a:solidFill>
                  <a:schemeClr val="tx1">
                    <a:tint val="75000"/>
                  </a:schemeClr>
                </a:solidFill>
                <a:latin typeface="Segoe UI Light" panose="020B0502040204020203" pitchFamily="34" charset="0"/>
              </a:defRPr>
            </a:lvl1pPr>
          </a:lstStyle>
          <a:p>
            <a:pPr defTabSz="914367"/>
            <a:fld id="{E3C39017-009B-4109-A44B-75EA873135DA}" type="slidenum">
              <a:rPr lang="en-US" smtClean="0">
                <a:solidFill>
                  <a:srgbClr val="505050">
                    <a:tint val="75000"/>
                  </a:srgbClr>
                </a:solidFill>
              </a:rPr>
              <a:pPr defTabSz="914367"/>
              <a:t>‹#›</a:t>
            </a:fld>
            <a:endParaRPr lang="en-US">
              <a:solidFill>
                <a:srgbClr val="505050">
                  <a:tint val="75000"/>
                </a:srgbClr>
              </a:solidFill>
            </a:endParaRPr>
          </a:p>
        </p:txBody>
      </p:sp>
      <p:pic>
        <p:nvPicPr>
          <p:cNvPr id="8" name="Picture 7"/>
          <p:cNvPicPr>
            <a:picLocks noChangeAspect="1"/>
          </p:cNvPicPr>
          <p:nvPr userDrawn="1"/>
        </p:nvPicPr>
        <p:blipFill>
          <a:blip r:embed="rId7"/>
          <a:stretch>
            <a:fillRect/>
          </a:stretch>
        </p:blipFill>
        <p:spPr>
          <a:xfrm rot="5400000">
            <a:off x="9335187" y="2927835"/>
            <a:ext cx="6713842" cy="858175"/>
          </a:xfrm>
          <a:prstGeom prst="rect">
            <a:avLst/>
          </a:prstGeom>
        </p:spPr>
      </p:pic>
    </p:spTree>
    <p:extLst>
      <p:ext uri="{BB962C8B-B14F-4D97-AF65-F5344CB8AC3E}">
        <p14:creationId xmlns:p14="http://schemas.microsoft.com/office/powerpoint/2010/main" val="1634383629"/>
      </p:ext>
    </p:extLst>
  </p:cSld>
  <p:clrMap bg1="lt1" tx1="dk1" bg2="lt2" tx2="dk2" accent1="accent1" accent2="accent2" accent3="accent3" accent4="accent4" accent5="accent5" accent6="accent6" hlink="hlink" folHlink="folHlink"/>
  <p:sldLayoutIdLst>
    <p:sldLayoutId id="2147483831" r:id="rId1"/>
  </p:sldLayoutIdLst>
  <p:transition>
    <p:fade/>
  </p:transition>
  <p:hf sldNum="0" hdr="0" ftr="0" dt="0"/>
  <p:txStyles>
    <p:titleStyle>
      <a:lvl1pPr algn="l" defTabSz="914367" rtl="0" eaLnBrk="1" latinLnBrk="0" hangingPunct="1">
        <a:lnSpc>
          <a:spcPct val="90000"/>
        </a:lnSpc>
        <a:spcBef>
          <a:spcPct val="0"/>
        </a:spcBef>
        <a:buNone/>
        <a:defRPr lang="en-US" sz="3921" b="0" kern="1200" cap="none" spc="-100" baseline="0" dirty="0" smtClean="0">
          <a:ln w="3175">
            <a:noFill/>
          </a:ln>
          <a:gradFill>
            <a:gsLst>
              <a:gs pos="1250">
                <a:schemeClr val="tx1"/>
              </a:gs>
              <a:gs pos="100000">
                <a:schemeClr val="tx1"/>
              </a:gs>
            </a:gsLst>
            <a:lin ang="5400000" scaled="0"/>
          </a:gradFill>
          <a:effectLst/>
          <a:latin typeface="+mj-lt"/>
          <a:ea typeface="+mn-ea"/>
          <a:cs typeface="Segoe UI Light" panose="020B0502040204020203" pitchFamily="34" charset="0"/>
        </a:defRPr>
      </a:lvl1pPr>
    </p:titleStyle>
    <p:bodyStyle>
      <a:lvl1pPr marL="336145" marR="0" indent="-336145"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529"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961" kern="1200" spc="0" baseline="0">
          <a:gradFill>
            <a:gsLst>
              <a:gs pos="1250">
                <a:schemeClr val="tx1"/>
              </a:gs>
              <a:gs pos="100000">
                <a:schemeClr val="tx1"/>
              </a:gs>
            </a:gsLst>
            <a:lin ang="5400000" scaled="0"/>
          </a:gradFill>
          <a:latin typeface="Segoe UI Light" panose="020B0502040204020203" pitchFamily="34" charset="0"/>
          <a:ea typeface="+mn-ea"/>
          <a:cs typeface="+mn-cs"/>
        </a:defRPr>
      </a:lvl2pPr>
      <a:lvl3pPr marL="784338" marR="0" indent="-224097"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961" kern="1200" spc="0" baseline="0">
          <a:gradFill>
            <a:gsLst>
              <a:gs pos="1250">
                <a:schemeClr val="tx1"/>
              </a:gs>
              <a:gs pos="100000">
                <a:schemeClr val="tx1"/>
              </a:gs>
            </a:gsLst>
            <a:lin ang="5400000" scaled="0"/>
          </a:gradFill>
          <a:latin typeface="Segoe UI Light" panose="020B0502040204020203" pitchFamily="34" charset="0"/>
          <a:ea typeface="+mn-ea"/>
          <a:cs typeface="+mn-cs"/>
        </a:defRPr>
      </a:lvl3pPr>
      <a:lvl4pPr marL="1008435" marR="0" indent="-224097"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765" kern="1200" spc="0" baseline="0">
          <a:gradFill>
            <a:gsLst>
              <a:gs pos="1250">
                <a:schemeClr val="tx1"/>
              </a:gs>
              <a:gs pos="100000">
                <a:schemeClr val="tx1"/>
              </a:gs>
            </a:gsLst>
            <a:lin ang="5400000" scaled="0"/>
          </a:gradFill>
          <a:latin typeface="Segoe UI Light" panose="020B0502040204020203" pitchFamily="34" charset="0"/>
          <a:ea typeface="+mn-ea"/>
          <a:cs typeface="+mn-cs"/>
        </a:defRPr>
      </a:lvl4pPr>
      <a:lvl5pPr marL="1232531" marR="0" indent="-224097"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765" kern="1200" spc="0" baseline="0">
          <a:gradFill>
            <a:gsLst>
              <a:gs pos="1250">
                <a:schemeClr val="tx1"/>
              </a:gs>
              <a:gs pos="100000">
                <a:schemeClr val="tx1"/>
              </a:gs>
            </a:gsLst>
            <a:lin ang="5400000" scaled="0"/>
          </a:gradFill>
          <a:latin typeface="Segoe UI Light" panose="020B0502040204020203" pitchFamily="34" charset="0"/>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userDrawn="1">
            <p:ph type="body" idx="1"/>
          </p:nvPr>
        </p:nvSpPr>
        <p:spPr>
          <a:xfrm>
            <a:off x="479550" y="1091719"/>
            <a:ext cx="11123169" cy="1440394"/>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nvGrpSpPr>
          <p:cNvPr id="48" name="Group 47">
            <a:extLst>
              <a:ext uri="{FF2B5EF4-FFF2-40B4-BE49-F238E27FC236}">
                <a16:creationId xmlns:a16="http://schemas.microsoft.com/office/drawing/2014/main" id="{74B06ACC-0B30-40C1-9EB0-9F7A016CE11D}"/>
              </a:ext>
            </a:extLst>
          </p:cNvPr>
          <p:cNvGrpSpPr/>
          <p:nvPr userDrawn="1"/>
        </p:nvGrpSpPr>
        <p:grpSpPr>
          <a:xfrm>
            <a:off x="12357100" y="0"/>
            <a:ext cx="784165" cy="2374900"/>
            <a:chOff x="10350500" y="1562100"/>
            <a:chExt cx="1333500" cy="4038600"/>
          </a:xfrm>
        </p:grpSpPr>
        <p:sp>
          <p:nvSpPr>
            <p:cNvPr id="50" name="Rectangle 49">
              <a:extLst>
                <a:ext uri="{FF2B5EF4-FFF2-40B4-BE49-F238E27FC236}">
                  <a16:creationId xmlns:a16="http://schemas.microsoft.com/office/drawing/2014/main" id="{C7A13B0A-667E-4BA3-8555-C27C25E07134}"/>
                </a:ext>
              </a:extLst>
            </p:cNvPr>
            <p:cNvSpPr/>
            <p:nvPr/>
          </p:nvSpPr>
          <p:spPr bwMode="auto">
            <a:xfrm rot="16200000" flipH="1">
              <a:off x="10064750" y="1847850"/>
              <a:ext cx="1244600" cy="673100"/>
            </a:xfrm>
            <a:prstGeom prst="rect">
              <a:avLst/>
            </a:prstGeom>
            <a:solidFill>
              <a:srgbClr val="0078D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51" name="Rectangle 50">
              <a:extLst>
                <a:ext uri="{FF2B5EF4-FFF2-40B4-BE49-F238E27FC236}">
                  <a16:creationId xmlns:a16="http://schemas.microsoft.com/office/drawing/2014/main" id="{7B04D2E1-575F-45F6-BB0A-CD756F9FA15C}"/>
                </a:ext>
              </a:extLst>
            </p:cNvPr>
            <p:cNvSpPr/>
            <p:nvPr/>
          </p:nvSpPr>
          <p:spPr bwMode="auto">
            <a:xfrm rot="16200000" flipH="1">
              <a:off x="10064750" y="3244850"/>
              <a:ext cx="1244600" cy="673100"/>
            </a:xfrm>
            <a:prstGeom prst="rect">
              <a:avLst/>
            </a:prstGeom>
            <a:solidFill>
              <a:srgbClr val="008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52" name="Rectangle 51">
              <a:extLst>
                <a:ext uri="{FF2B5EF4-FFF2-40B4-BE49-F238E27FC236}">
                  <a16:creationId xmlns:a16="http://schemas.microsoft.com/office/drawing/2014/main" id="{16A452A0-7330-44C4-B16D-900EA805880E}"/>
                </a:ext>
              </a:extLst>
            </p:cNvPr>
            <p:cNvSpPr/>
            <p:nvPr/>
          </p:nvSpPr>
          <p:spPr bwMode="auto">
            <a:xfrm rot="16200000" flipH="1">
              <a:off x="11125200" y="1574800"/>
              <a:ext cx="558800" cy="558800"/>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53" name="Rectangle 52">
              <a:extLst>
                <a:ext uri="{FF2B5EF4-FFF2-40B4-BE49-F238E27FC236}">
                  <a16:creationId xmlns:a16="http://schemas.microsoft.com/office/drawing/2014/main" id="{6A74696F-E3D1-4D51-A77A-A762CE672006}"/>
                </a:ext>
              </a:extLst>
            </p:cNvPr>
            <p:cNvSpPr/>
            <p:nvPr/>
          </p:nvSpPr>
          <p:spPr bwMode="auto">
            <a:xfrm rot="16200000" flipH="1">
              <a:off x="11125200" y="2946400"/>
              <a:ext cx="558800" cy="558800"/>
            </a:xfrm>
            <a:prstGeom prst="rect">
              <a:avLst/>
            </a:prstGeom>
            <a:solidFill>
              <a:srgbClr val="00B29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54" name="Rectangle 53">
              <a:extLst>
                <a:ext uri="{FF2B5EF4-FFF2-40B4-BE49-F238E27FC236}">
                  <a16:creationId xmlns:a16="http://schemas.microsoft.com/office/drawing/2014/main" id="{485A2FD2-4526-4CCE-A71D-3F8698EA4327}"/>
                </a:ext>
              </a:extLst>
            </p:cNvPr>
            <p:cNvSpPr/>
            <p:nvPr/>
          </p:nvSpPr>
          <p:spPr bwMode="auto">
            <a:xfrm rot="16200000" flipH="1">
              <a:off x="11125200" y="2247900"/>
              <a:ext cx="558800" cy="5588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55" name="Rectangle 54">
              <a:extLst>
                <a:ext uri="{FF2B5EF4-FFF2-40B4-BE49-F238E27FC236}">
                  <a16:creationId xmlns:a16="http://schemas.microsoft.com/office/drawing/2014/main" id="{4CF60CB4-9471-4AB6-A838-0AAFCB7CFEA5}"/>
                </a:ext>
              </a:extLst>
            </p:cNvPr>
            <p:cNvSpPr/>
            <p:nvPr/>
          </p:nvSpPr>
          <p:spPr bwMode="auto">
            <a:xfrm rot="16200000" flipH="1">
              <a:off x="11125200" y="3619500"/>
              <a:ext cx="558800" cy="558800"/>
            </a:xfrm>
            <a:prstGeom prst="rect">
              <a:avLst/>
            </a:prstGeom>
            <a:solidFill>
              <a:srgbClr val="004B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56" name="Rectangle 55">
              <a:extLst>
                <a:ext uri="{FF2B5EF4-FFF2-40B4-BE49-F238E27FC236}">
                  <a16:creationId xmlns:a16="http://schemas.microsoft.com/office/drawing/2014/main" id="{EF833257-A2C0-497D-AD71-B80373D32FD6}"/>
                </a:ext>
              </a:extLst>
            </p:cNvPr>
            <p:cNvSpPr/>
            <p:nvPr/>
          </p:nvSpPr>
          <p:spPr bwMode="auto">
            <a:xfrm rot="16200000" flipH="1">
              <a:off x="10064750" y="4641850"/>
              <a:ext cx="1244600" cy="673100"/>
            </a:xfrm>
            <a:prstGeom prst="rect">
              <a:avLst/>
            </a:prstGeom>
            <a:solidFill>
              <a:srgbClr val="E6E6E6"/>
            </a:solidFill>
            <a:ln w="3175">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57" name="Rectangle 56">
              <a:extLst>
                <a:ext uri="{FF2B5EF4-FFF2-40B4-BE49-F238E27FC236}">
                  <a16:creationId xmlns:a16="http://schemas.microsoft.com/office/drawing/2014/main" id="{994097AA-3C53-4BD0-BD65-6F7F612E6728}"/>
                </a:ext>
              </a:extLst>
            </p:cNvPr>
            <p:cNvSpPr/>
            <p:nvPr/>
          </p:nvSpPr>
          <p:spPr bwMode="auto">
            <a:xfrm rot="16200000" flipH="1">
              <a:off x="11125200" y="4343400"/>
              <a:ext cx="558800" cy="558800"/>
            </a:xfrm>
            <a:prstGeom prst="rect">
              <a:avLst/>
            </a:prstGeom>
            <a:solidFill>
              <a:srgbClr val="FFFFFF"/>
            </a:solidFill>
            <a:ln w="3175">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58" name="Rectangle 57">
              <a:extLst>
                <a:ext uri="{FF2B5EF4-FFF2-40B4-BE49-F238E27FC236}">
                  <a16:creationId xmlns:a16="http://schemas.microsoft.com/office/drawing/2014/main" id="{02961B48-75A5-4666-A412-DAD1F9547FB7}"/>
                </a:ext>
              </a:extLst>
            </p:cNvPr>
            <p:cNvSpPr/>
            <p:nvPr/>
          </p:nvSpPr>
          <p:spPr bwMode="auto">
            <a:xfrm rot="16200000" flipH="1">
              <a:off x="11125200" y="5016500"/>
              <a:ext cx="558800" cy="558800"/>
            </a:xfrm>
            <a:prstGeom prst="rect">
              <a:avLst/>
            </a:prstGeom>
            <a:solidFill>
              <a:srgbClr val="1A1A1A"/>
            </a:solidFill>
            <a:ln w="3175">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6" name="Title Placeholder 5">
            <a:extLst>
              <a:ext uri="{FF2B5EF4-FFF2-40B4-BE49-F238E27FC236}">
                <a16:creationId xmlns:a16="http://schemas.microsoft.com/office/drawing/2014/main" id="{5012DC79-6365-448B-B439-FFC76E9BAED3}"/>
              </a:ext>
            </a:extLst>
          </p:cNvPr>
          <p:cNvSpPr>
            <a:spLocks noGrp="1"/>
          </p:cNvSpPr>
          <p:nvPr>
            <p:ph type="title"/>
          </p:nvPr>
        </p:nvSpPr>
        <p:spPr>
          <a:xfrm>
            <a:off x="479551" y="296299"/>
            <a:ext cx="11130281" cy="677292"/>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238612534"/>
      </p:ext>
    </p:extLst>
  </p:cSld>
  <p:clrMap bg1="lt1" tx1="dk1" bg2="lt2" tx2="dk2" accent1="accent1" accent2="accent2" accent3="accent3" accent4="accent4" accent5="accent5" accent6="accent6" hlink="hlink" folHlink="folHlink"/>
  <p:transition>
    <p:fade/>
  </p:transition>
  <p:hf hdr="0" ftr="0" dt="0"/>
  <p:txStyles>
    <p:titleStyle>
      <a:lvl1pPr marL="0" algn="l" defTabSz="932742" rtl="0" eaLnBrk="1" latinLnBrk="0" hangingPunct="1">
        <a:lnSpc>
          <a:spcPct val="100000"/>
        </a:lnSpc>
        <a:spcBef>
          <a:spcPct val="0"/>
        </a:spcBef>
        <a:buNone/>
        <a:defRPr lang="en-US" sz="2800" b="1" kern="1200" cap="none" spc="-50" baseline="0" dirty="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5112">
          <p15:clr>
            <a:srgbClr val="A4A3A4"/>
          </p15:clr>
        </p15:guide>
        <p15:guide id="31" pos="2568">
          <p15:clr>
            <a:srgbClr val="A4A3A4"/>
          </p15:clr>
        </p15:guide>
        <p15:guide id="33" orient="horz" pos="2160">
          <p15:clr>
            <a:srgbClr val="A4A3A4"/>
          </p15:clr>
        </p15:guide>
        <p15:guide id="34" pos="7488">
          <p15:clr>
            <a:srgbClr val="A4A3A4"/>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1" y="289512"/>
            <a:ext cx="11655840" cy="89966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69241" y="1189177"/>
            <a:ext cx="11653521" cy="1831739"/>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p:nvPicPr>
        <p:blipFill>
          <a:blip r:embed="rId27" cstate="screen">
            <a:extLst>
              <a:ext uri="{28A0092B-C50C-407E-A947-70E740481C1C}">
                <a14:useLocalDpi xmlns:a14="http://schemas.microsoft.com/office/drawing/2010/main" val="0"/>
              </a:ext>
            </a:extLst>
          </a:blip>
          <a:stretch>
            <a:fillRect/>
          </a:stretch>
        </p:blipFill>
        <p:spPr>
          <a:xfrm rot="5400000">
            <a:off x="9396001" y="2845600"/>
            <a:ext cx="6497930" cy="713342"/>
          </a:xfrm>
          <a:prstGeom prst="rect">
            <a:avLst/>
          </a:prstGeom>
        </p:spPr>
      </p:pic>
      <p:pic>
        <p:nvPicPr>
          <p:cNvPr id="6" name="Picture 5"/>
          <p:cNvPicPr>
            <a:picLocks noChangeAspect="1"/>
          </p:cNvPicPr>
          <p:nvPr/>
        </p:nvPicPr>
        <p:blipFill rotWithShape="1">
          <a:blip r:embed="rId28" cstate="screen">
            <a:extLst>
              <a:ext uri="{28A0092B-C50C-407E-A947-70E740481C1C}">
                <a14:useLocalDpi xmlns:a14="http://schemas.microsoft.com/office/drawing/2010/main" val="0"/>
              </a:ext>
            </a:extLst>
          </a:blip>
          <a:srcRect/>
          <a:stretch/>
        </p:blipFill>
        <p:spPr>
          <a:xfrm rot="5400000">
            <a:off x="10970636" y="1984306"/>
            <a:ext cx="4336529" cy="274528"/>
          </a:xfrm>
          <a:prstGeom prst="rect">
            <a:avLst/>
          </a:prstGeom>
        </p:spPr>
      </p:pic>
      <p:pic>
        <p:nvPicPr>
          <p:cNvPr id="7" name="Picture 6"/>
          <p:cNvPicPr>
            <a:picLocks noChangeAspect="1"/>
          </p:cNvPicPr>
          <p:nvPr userDrawn="1"/>
        </p:nvPicPr>
        <p:blipFill>
          <a:blip r:embed="rId29"/>
          <a:stretch>
            <a:fillRect/>
          </a:stretch>
        </p:blipFill>
        <p:spPr>
          <a:xfrm rot="5400000">
            <a:off x="9396001" y="2845600"/>
            <a:ext cx="6497930" cy="713342"/>
          </a:xfrm>
          <a:prstGeom prst="rect">
            <a:avLst/>
          </a:prstGeom>
        </p:spPr>
      </p:pic>
      <p:pic>
        <p:nvPicPr>
          <p:cNvPr id="8" name="Picture 7">
            <a:extLst>
              <a:ext uri="{FF2B5EF4-FFF2-40B4-BE49-F238E27FC236}">
                <a16:creationId xmlns:a16="http://schemas.microsoft.com/office/drawing/2014/main" id="{E48624F7-CED3-4F98-BD56-8DA2E8AD803F}"/>
              </a:ext>
            </a:extLst>
          </p:cNvPr>
          <p:cNvPicPr>
            <a:picLocks noChangeAspect="1"/>
          </p:cNvPicPr>
          <p:nvPr userDrawn="1"/>
        </p:nvPicPr>
        <p:blipFill>
          <a:blip r:embed="rId30"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31341" y="6206834"/>
            <a:ext cx="1159457" cy="335615"/>
          </a:xfrm>
          <a:prstGeom prst="rect">
            <a:avLst/>
          </a:prstGeom>
        </p:spPr>
      </p:pic>
      <p:sp>
        <p:nvSpPr>
          <p:cNvPr id="9" name="Rectangle 8">
            <a:extLst>
              <a:ext uri="{FF2B5EF4-FFF2-40B4-BE49-F238E27FC236}">
                <a16:creationId xmlns:a16="http://schemas.microsoft.com/office/drawing/2014/main" id="{945F53AF-CAFC-447B-9393-7AE72B72D849}"/>
              </a:ext>
            </a:extLst>
          </p:cNvPr>
          <p:cNvSpPr/>
          <p:nvPr userDrawn="1"/>
        </p:nvSpPr>
        <p:spPr>
          <a:xfrm>
            <a:off x="11119370" y="6514742"/>
            <a:ext cx="1005403" cy="261610"/>
          </a:xfrm>
          <a:prstGeom prst="rect">
            <a:avLst/>
          </a:prstGeom>
        </p:spPr>
        <p:txBody>
          <a:bodyPr wrap="none">
            <a:spAutoFit/>
          </a:bodyPr>
          <a:lstStyle/>
          <a:p>
            <a:r>
              <a:rPr lang="en-US" sz="1100" dirty="0"/>
              <a:t>August 2017</a:t>
            </a:r>
          </a:p>
        </p:txBody>
      </p:sp>
    </p:spTree>
    <p:extLst>
      <p:ext uri="{BB962C8B-B14F-4D97-AF65-F5344CB8AC3E}">
        <p14:creationId xmlns:p14="http://schemas.microsoft.com/office/powerpoint/2010/main" val="2443995091"/>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 id="2147483854" r:id="rId20"/>
    <p:sldLayoutId id="2147483855" r:id="rId21"/>
    <p:sldLayoutId id="2147483856" r:id="rId22"/>
    <p:sldLayoutId id="2147483857" r:id="rId23"/>
    <p:sldLayoutId id="2147483858" r:id="rId24"/>
    <p:sldLayoutId id="2147483859" r:id="rId25"/>
  </p:sldLayoutIdLst>
  <p:transition>
    <p:fade/>
  </p:transition>
  <p:txStyles>
    <p:titleStyle>
      <a:lvl1pPr algn="l" defTabSz="914462" rtl="0" eaLnBrk="1" latinLnBrk="0" hangingPunct="1">
        <a:lnSpc>
          <a:spcPct val="90000"/>
        </a:lnSpc>
        <a:spcBef>
          <a:spcPct val="0"/>
        </a:spcBef>
        <a:buNone/>
        <a:defRPr lang="en-US" sz="4400" b="0" kern="1200" cap="none" spc="-100" baseline="0" dirty="0" smtClean="0">
          <a:ln w="3175">
            <a:noFill/>
          </a:ln>
          <a:gradFill>
            <a:gsLst>
              <a:gs pos="1250">
                <a:schemeClr val="accent1"/>
              </a:gs>
              <a:gs pos="100000">
                <a:schemeClr val="accent1"/>
              </a:gs>
            </a:gsLst>
            <a:lin ang="5400000" scaled="0"/>
          </a:gradFill>
          <a:effectLst/>
          <a:latin typeface="Segoe UI Light" panose="020B0502040204020203" pitchFamily="34" charset="0"/>
          <a:ea typeface="+mn-ea"/>
          <a:cs typeface="Segoe UI Light" panose="020B0502040204020203" pitchFamily="34" charset="0"/>
        </a:defRPr>
      </a:lvl1pPr>
    </p:titleStyle>
    <p:bodyStyle>
      <a:lvl1pPr marL="336180" marR="0" indent="-336180" algn="l" defTabSz="914462" rtl="0" eaLnBrk="1" fontAlgn="auto" latinLnBrk="0" hangingPunct="1">
        <a:lnSpc>
          <a:spcPct val="90000"/>
        </a:lnSpc>
        <a:spcBef>
          <a:spcPct val="20000"/>
        </a:spcBef>
        <a:spcAft>
          <a:spcPts val="0"/>
        </a:spcAft>
        <a:buClrTx/>
        <a:buSzPct val="90000"/>
        <a:buFont typeface="Arial" pitchFamily="34" charset="0"/>
        <a:buChar char="•"/>
        <a:tabLst/>
        <a:defRPr sz="3530" kern="1200" spc="0" baseline="0">
          <a:gradFill>
            <a:gsLst>
              <a:gs pos="1250">
                <a:schemeClr val="tx1"/>
              </a:gs>
              <a:gs pos="100000">
                <a:schemeClr val="tx1"/>
              </a:gs>
            </a:gsLst>
            <a:lin ang="5400000" scaled="0"/>
          </a:gradFill>
          <a:latin typeface="+mj-lt"/>
          <a:ea typeface="+mn-ea"/>
          <a:cs typeface="+mn-cs"/>
        </a:defRPr>
      </a:lvl1pPr>
      <a:lvl2pPr marL="572751" marR="0" indent="-236571" algn="l" defTabSz="914462"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2pPr>
      <a:lvl3pPr marL="784420" marR="0" indent="-224120" algn="l" defTabSz="914462"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3pPr>
      <a:lvl4pPr marL="1008539" marR="0" indent="-224120" algn="l" defTabSz="914462" rtl="0" eaLnBrk="1" fontAlgn="auto" latinLnBrk="0" hangingPunct="1">
        <a:lnSpc>
          <a:spcPct val="90000"/>
        </a:lnSpc>
        <a:spcBef>
          <a:spcPct val="20000"/>
        </a:spcBef>
        <a:spcAft>
          <a:spcPts val="0"/>
        </a:spcAft>
        <a:buClrTx/>
        <a:buSzPct val="90000"/>
        <a:buFont typeface="Arial" pitchFamily="34" charset="0"/>
        <a:buChar char="•"/>
        <a:tabLst/>
        <a:defRPr sz="1569" kern="1200" spc="0" baseline="0">
          <a:gradFill>
            <a:gsLst>
              <a:gs pos="1250">
                <a:schemeClr val="tx1"/>
              </a:gs>
              <a:gs pos="100000">
                <a:schemeClr val="tx1"/>
              </a:gs>
            </a:gsLst>
            <a:lin ang="5400000" scaled="0"/>
          </a:gradFill>
          <a:latin typeface="+mn-lt"/>
          <a:ea typeface="+mn-ea"/>
          <a:cs typeface="+mn-cs"/>
        </a:defRPr>
      </a:lvl4pPr>
      <a:lvl5pPr marL="1232659" marR="0" indent="-224120" algn="l" defTabSz="914462" rtl="0" eaLnBrk="1" fontAlgn="auto" latinLnBrk="0" hangingPunct="1">
        <a:lnSpc>
          <a:spcPct val="90000"/>
        </a:lnSpc>
        <a:spcBef>
          <a:spcPct val="20000"/>
        </a:spcBef>
        <a:spcAft>
          <a:spcPts val="0"/>
        </a:spcAft>
        <a:buClrTx/>
        <a:buSzPct val="90000"/>
        <a:buFont typeface="Arial" pitchFamily="34" charset="0"/>
        <a:buChar char="•"/>
        <a:tabLst/>
        <a:defRPr sz="1569" kern="1200" spc="0" baseline="0">
          <a:gradFill>
            <a:gsLst>
              <a:gs pos="1250">
                <a:schemeClr val="tx1"/>
              </a:gs>
              <a:gs pos="100000">
                <a:schemeClr val="tx1"/>
              </a:gs>
            </a:gsLst>
            <a:lin ang="5400000" scaled="0"/>
          </a:gradFill>
          <a:latin typeface="+mn-lt"/>
          <a:ea typeface="+mn-ea"/>
          <a:cs typeface="+mn-cs"/>
        </a:defRPr>
      </a:lvl5pPr>
      <a:lvl6pPr marL="2514770" indent="-228616" algn="l" defTabSz="914462"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2002" indent="-228616" algn="l" defTabSz="914462"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9233" indent="-228616" algn="l" defTabSz="914462"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466" indent="-228616" algn="l" defTabSz="914462"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462" rtl="0" eaLnBrk="1" latinLnBrk="0" hangingPunct="1">
        <a:defRPr sz="1765" kern="1200">
          <a:solidFill>
            <a:schemeClr val="tx1"/>
          </a:solidFill>
          <a:latin typeface="+mn-lt"/>
          <a:ea typeface="+mn-ea"/>
          <a:cs typeface="+mn-cs"/>
        </a:defRPr>
      </a:lvl1pPr>
      <a:lvl2pPr marL="457231" algn="l" defTabSz="914462" rtl="0" eaLnBrk="1" latinLnBrk="0" hangingPunct="1">
        <a:defRPr sz="1765" kern="1200">
          <a:solidFill>
            <a:schemeClr val="tx1"/>
          </a:solidFill>
          <a:latin typeface="+mn-lt"/>
          <a:ea typeface="+mn-ea"/>
          <a:cs typeface="+mn-cs"/>
        </a:defRPr>
      </a:lvl2pPr>
      <a:lvl3pPr marL="914462" algn="l" defTabSz="914462" rtl="0" eaLnBrk="1" latinLnBrk="0" hangingPunct="1">
        <a:defRPr sz="1765" kern="1200">
          <a:solidFill>
            <a:schemeClr val="tx1"/>
          </a:solidFill>
          <a:latin typeface="+mn-lt"/>
          <a:ea typeface="+mn-ea"/>
          <a:cs typeface="+mn-cs"/>
        </a:defRPr>
      </a:lvl3pPr>
      <a:lvl4pPr marL="1371693" algn="l" defTabSz="914462" rtl="0" eaLnBrk="1" latinLnBrk="0" hangingPunct="1">
        <a:defRPr sz="1765" kern="1200">
          <a:solidFill>
            <a:schemeClr val="tx1"/>
          </a:solidFill>
          <a:latin typeface="+mn-lt"/>
          <a:ea typeface="+mn-ea"/>
          <a:cs typeface="+mn-cs"/>
        </a:defRPr>
      </a:lvl4pPr>
      <a:lvl5pPr marL="1828924" algn="l" defTabSz="914462" rtl="0" eaLnBrk="1" latinLnBrk="0" hangingPunct="1">
        <a:defRPr sz="1765" kern="1200">
          <a:solidFill>
            <a:schemeClr val="tx1"/>
          </a:solidFill>
          <a:latin typeface="+mn-lt"/>
          <a:ea typeface="+mn-ea"/>
          <a:cs typeface="+mn-cs"/>
        </a:defRPr>
      </a:lvl5pPr>
      <a:lvl6pPr marL="2286156" algn="l" defTabSz="914462" rtl="0" eaLnBrk="1" latinLnBrk="0" hangingPunct="1">
        <a:defRPr sz="1765" kern="1200">
          <a:solidFill>
            <a:schemeClr val="tx1"/>
          </a:solidFill>
          <a:latin typeface="+mn-lt"/>
          <a:ea typeface="+mn-ea"/>
          <a:cs typeface="+mn-cs"/>
        </a:defRPr>
      </a:lvl6pPr>
      <a:lvl7pPr marL="2743386" algn="l" defTabSz="914462" rtl="0" eaLnBrk="1" latinLnBrk="0" hangingPunct="1">
        <a:defRPr sz="1765" kern="1200">
          <a:solidFill>
            <a:schemeClr val="tx1"/>
          </a:solidFill>
          <a:latin typeface="+mn-lt"/>
          <a:ea typeface="+mn-ea"/>
          <a:cs typeface="+mn-cs"/>
        </a:defRPr>
      </a:lvl7pPr>
      <a:lvl8pPr marL="3200618" algn="l" defTabSz="914462" rtl="0" eaLnBrk="1" latinLnBrk="0" hangingPunct="1">
        <a:defRPr sz="1765" kern="1200">
          <a:solidFill>
            <a:schemeClr val="tx1"/>
          </a:solidFill>
          <a:latin typeface="+mn-lt"/>
          <a:ea typeface="+mn-ea"/>
          <a:cs typeface="+mn-cs"/>
        </a:defRPr>
      </a:lvl8pPr>
      <a:lvl9pPr marL="3657849" algn="l" defTabSz="914462"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3">
          <p15:clr>
            <a:srgbClr val="5ACBF0"/>
          </p15:clr>
        </p15:guide>
        <p15:guide id="2" pos="170">
          <p15:clr>
            <a:srgbClr val="5ACBF0"/>
          </p15:clr>
        </p15:guide>
        <p15:guide id="3" pos="734">
          <p15:clr>
            <a:srgbClr val="5ACBF0"/>
          </p15:clr>
        </p15:guide>
        <p15:guide id="4" pos="1299">
          <p15:clr>
            <a:srgbClr val="5ACBF0"/>
          </p15:clr>
        </p15:guide>
        <p15:guide id="5" pos="1864">
          <p15:clr>
            <a:srgbClr val="5ACBF0"/>
          </p15:clr>
        </p15:guide>
        <p15:guide id="6" pos="2429">
          <p15:clr>
            <a:srgbClr val="5ACBF0"/>
          </p15:clr>
        </p15:guide>
        <p15:guide id="7" pos="2993">
          <p15:clr>
            <a:srgbClr val="5ACBF0"/>
          </p15:clr>
        </p15:guide>
        <p15:guide id="8" pos="3558">
          <p15:clr>
            <a:srgbClr val="5ACBF0"/>
          </p15:clr>
        </p15:guide>
        <p15:guide id="9" pos="4122">
          <p15:clr>
            <a:srgbClr val="5ACBF0"/>
          </p15:clr>
        </p15:guide>
        <p15:guide id="10" pos="4687">
          <p15:clr>
            <a:srgbClr val="5ACBF0"/>
          </p15:clr>
        </p15:guide>
        <p15:guide id="11" pos="5251">
          <p15:clr>
            <a:srgbClr val="5ACBF0"/>
          </p15:clr>
        </p15:guide>
        <p15:guide id="12" pos="5816">
          <p15:clr>
            <a:srgbClr val="5ACBF0"/>
          </p15:clr>
        </p15:guide>
        <p15:guide id="13" pos="6381">
          <p15:clr>
            <a:srgbClr val="5ACBF0"/>
          </p15:clr>
        </p15:guide>
        <p15:guide id="14" pos="6946">
          <p15:clr>
            <a:srgbClr val="5ACBF0"/>
          </p15:clr>
        </p15:guide>
        <p15:guide id="15" pos="7510">
          <p15:clr>
            <a:srgbClr val="5ACBF0"/>
          </p15:clr>
        </p15:guide>
        <p15:guide id="16" pos="282">
          <p15:clr>
            <a:srgbClr val="C35EA4"/>
          </p15:clr>
        </p15:guide>
        <p15:guide id="17" pos="7398">
          <p15:clr>
            <a:srgbClr val="C35EA4"/>
          </p15:clr>
        </p15:guide>
        <p15:guide id="18" orient="horz" pos="748">
          <p15:clr>
            <a:srgbClr val="5ACBF0"/>
          </p15:clr>
        </p15:guide>
        <p15:guide id="19" orient="horz" pos="1313">
          <p15:clr>
            <a:srgbClr val="5ACBF0"/>
          </p15:clr>
        </p15:guide>
        <p15:guide id="20" orient="horz" pos="1878">
          <p15:clr>
            <a:srgbClr val="5ACBF0"/>
          </p15:clr>
        </p15:guide>
        <p15:guide id="21" orient="horz" pos="2442">
          <p15:clr>
            <a:srgbClr val="5ACBF0"/>
          </p15:clr>
        </p15:guide>
        <p15:guide id="22" orient="horz" pos="3007">
          <p15:clr>
            <a:srgbClr val="5ACBF0"/>
          </p15:clr>
        </p15:guide>
        <p15:guide id="23" orient="horz" pos="3572">
          <p15:clr>
            <a:srgbClr val="5ACBF0"/>
          </p15:clr>
        </p15:guide>
        <p15:guide id="24" orient="horz" pos="4137">
          <p15:clr>
            <a:srgbClr val="5ACBF0"/>
          </p15:clr>
        </p15:guide>
        <p15:guide id="25" orient="horz" pos="296">
          <p15:clr>
            <a:srgbClr val="C35EA4"/>
          </p15:clr>
        </p15:guide>
        <p15:guide id="26" orient="horz" pos="402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s://products.office.com/en-us/academic/compare-office-365-education-plans"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8D7"/>
        </a:solidFill>
        <a:effectLst/>
      </p:bgPr>
    </p:bg>
    <p:spTree>
      <p:nvGrpSpPr>
        <p:cNvPr id="1" name=""/>
        <p:cNvGrpSpPr/>
        <p:nvPr/>
      </p:nvGrpSpPr>
      <p:grpSpPr>
        <a:xfrm>
          <a:off x="0" y="0"/>
          <a:ext cx="0" cy="0"/>
          <a:chOff x="0" y="0"/>
          <a:chExt cx="0" cy="0"/>
        </a:xfrm>
      </p:grpSpPr>
      <p:sp>
        <p:nvSpPr>
          <p:cNvPr id="5" name="Rectangle 4"/>
          <p:cNvSpPr/>
          <p:nvPr/>
        </p:nvSpPr>
        <p:spPr bwMode="auto">
          <a:xfrm>
            <a:off x="0" y="-1"/>
            <a:ext cx="5543550" cy="685848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 name="Title 1"/>
          <p:cNvSpPr>
            <a:spLocks noGrp="1"/>
          </p:cNvSpPr>
          <p:nvPr>
            <p:ph type="title" idx="4294967295"/>
          </p:nvPr>
        </p:nvSpPr>
        <p:spPr>
          <a:xfrm>
            <a:off x="161925" y="1743282"/>
            <a:ext cx="5234668" cy="2266744"/>
          </a:xfrm>
        </p:spPr>
        <p:txBody>
          <a:bodyPr/>
          <a:lstStyle/>
          <a:p>
            <a:r>
              <a:rPr lang="en-US" sz="4400" dirty="0">
                <a:solidFill>
                  <a:schemeClr val="bg1"/>
                </a:solidFill>
              </a:rPr>
              <a:t>EDU Agreement Briefing</a:t>
            </a:r>
            <a:br>
              <a:rPr lang="en-US" sz="5400" dirty="0">
                <a:solidFill>
                  <a:schemeClr val="bg1"/>
                </a:solidFill>
              </a:rPr>
            </a:br>
            <a:br>
              <a:rPr lang="en-US" sz="5400" dirty="0">
                <a:solidFill>
                  <a:schemeClr val="bg1"/>
                </a:solidFill>
              </a:rPr>
            </a:br>
            <a:br>
              <a:rPr lang="en-US" sz="5400" dirty="0">
                <a:solidFill>
                  <a:schemeClr val="bg1"/>
                </a:solidFill>
              </a:rPr>
            </a:br>
            <a:endParaRPr lang="en-US" sz="5400" dirty="0">
              <a:solidFill>
                <a:schemeClr val="bg1"/>
              </a:solidFill>
            </a:endParaRPr>
          </a:p>
        </p:txBody>
      </p:sp>
      <p:sp>
        <p:nvSpPr>
          <p:cNvPr id="3" name="Text Placeholder 2"/>
          <p:cNvSpPr>
            <a:spLocks noGrp="1"/>
          </p:cNvSpPr>
          <p:nvPr>
            <p:ph type="body" sz="quarter" idx="4294967295"/>
          </p:nvPr>
        </p:nvSpPr>
        <p:spPr>
          <a:xfrm>
            <a:off x="185737" y="4181475"/>
            <a:ext cx="5210856" cy="2492990"/>
          </a:xfrm>
        </p:spPr>
        <p:txBody>
          <a:bodyPr vert="horz" wrap="square" lIns="146304" tIns="91440" rIns="146304" bIns="91440" rtlCol="0" anchor="t">
            <a:spAutoFit/>
          </a:bodyPr>
          <a:lstStyle/>
          <a:p>
            <a:pPr marL="0" indent="0">
              <a:buNone/>
            </a:pPr>
            <a:r>
              <a:rPr lang="en-US" sz="2000" dirty="0">
                <a:solidFill>
                  <a:schemeClr val="bg1"/>
                </a:solidFill>
                <a:latin typeface="Segoe UI Semibold" panose="020B0702040204020203" pitchFamily="34" charset="0"/>
                <a:cs typeface="Segoe UI Semibold" panose="020B0702040204020203" pitchFamily="34" charset="0"/>
              </a:rPr>
              <a:t>John Graham</a:t>
            </a:r>
          </a:p>
          <a:p>
            <a:pPr marL="0" indent="0">
              <a:buNone/>
            </a:pPr>
            <a:r>
              <a:rPr lang="en-US" sz="2000" dirty="0">
                <a:solidFill>
                  <a:schemeClr val="bg1"/>
                </a:solidFill>
                <a:latin typeface="Segoe UI Semibold" panose="020B0702040204020203" pitchFamily="34" charset="0"/>
                <a:cs typeface="Segoe UI Semibold" panose="020B0702040204020203" pitchFamily="34" charset="0"/>
              </a:rPr>
              <a:t>johngr@microsoft.com</a:t>
            </a:r>
          </a:p>
          <a:p>
            <a:pPr marL="0" indent="0">
              <a:buNone/>
            </a:pPr>
            <a:r>
              <a:rPr lang="en-US" sz="2000" dirty="0">
                <a:solidFill>
                  <a:schemeClr val="bg1"/>
                </a:solidFill>
                <a:latin typeface="Segoe UI Semibold" panose="020B0702040204020203" pitchFamily="34" charset="0"/>
                <a:cs typeface="Segoe UI Semibold" panose="020B0702040204020203" pitchFamily="34" charset="0"/>
              </a:rPr>
              <a:t>US Education Licensing Solution Specialist</a:t>
            </a:r>
          </a:p>
          <a:p>
            <a:pPr marL="0" indent="0">
              <a:buNone/>
            </a:pPr>
            <a:r>
              <a:rPr lang="en-US" sz="2000" dirty="0">
                <a:solidFill>
                  <a:schemeClr val="bg1"/>
                </a:solidFill>
                <a:latin typeface="Segoe UI Semibold" panose="020B0702040204020203" pitchFamily="34" charset="0"/>
                <a:cs typeface="Segoe UI Semibold" panose="020B0702040204020203" pitchFamily="34" charset="0"/>
              </a:rPr>
              <a:t>Microsoft in Higher Education Conference</a:t>
            </a:r>
          </a:p>
          <a:p>
            <a:pPr marL="0" indent="0">
              <a:buNone/>
            </a:pPr>
            <a:r>
              <a:rPr lang="en-US" sz="2000" dirty="0">
                <a:solidFill>
                  <a:schemeClr val="bg1"/>
                </a:solidFill>
                <a:latin typeface="Segoe UI Semibold" panose="020B0702040204020203" pitchFamily="34" charset="0"/>
                <a:cs typeface="Segoe UI Semibold" panose="020B0702040204020203" pitchFamily="34" charset="0"/>
              </a:rPr>
              <a:t>Bellevue, WA</a:t>
            </a:r>
          </a:p>
          <a:p>
            <a:pPr marL="0" indent="0">
              <a:buNone/>
            </a:pPr>
            <a:r>
              <a:rPr lang="en-US" sz="2000" dirty="0">
                <a:solidFill>
                  <a:schemeClr val="bg1"/>
                </a:solidFill>
                <a:latin typeface="Segoe UI Semibold" panose="020B0702040204020203" pitchFamily="34" charset="0"/>
                <a:cs typeface="Segoe UI Semibold" panose="020B0702040204020203" pitchFamily="34" charset="0"/>
              </a:rPr>
              <a:t>October 15, 2018</a:t>
            </a:r>
          </a:p>
          <a:p>
            <a:pPr marL="0" indent="0">
              <a:buNone/>
            </a:pPr>
            <a:endParaRPr lang="en-US" sz="2000" dirty="0">
              <a:solidFill>
                <a:schemeClr val="bg1"/>
              </a:solidFill>
              <a:latin typeface="Segoe UI Semibold" panose="020B0702040204020203" pitchFamily="34" charset="0"/>
              <a:cs typeface="Segoe UI Semibold" panose="020B0702040204020203" pitchFamily="34" charset="0"/>
            </a:endParaRP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5582330" y="-1"/>
            <a:ext cx="6648450" cy="6931575"/>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bwMode="invGray">
          <a:xfrm>
            <a:off x="371475" y="479015"/>
            <a:ext cx="1552575" cy="332584"/>
          </a:xfrm>
          <a:prstGeom prst="rect">
            <a:avLst/>
          </a:prstGeom>
        </p:spPr>
      </p:pic>
    </p:spTree>
    <p:extLst>
      <p:ext uri="{BB962C8B-B14F-4D97-AF65-F5344CB8AC3E}">
        <p14:creationId xmlns:p14="http://schemas.microsoft.com/office/powerpoint/2010/main" val="309264547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group of people looking at a computer&#10;&#10;Description generated with very high confidence">
            <a:extLst>
              <a:ext uri="{FF2B5EF4-FFF2-40B4-BE49-F238E27FC236}">
                <a16:creationId xmlns:a16="http://schemas.microsoft.com/office/drawing/2014/main" id="{5137E39C-58E4-454D-A100-F3DD109A067C}"/>
              </a:ext>
            </a:extLst>
          </p:cNvPr>
          <p:cNvPicPr>
            <a:picLocks noGrp="1" noChangeAspect="1"/>
          </p:cNvPicPr>
          <p:nvPr>
            <p:ph type="pic" sz="quarter" idx="11"/>
          </p:nvPr>
        </p:nvPicPr>
        <p:blipFill>
          <a:blip r:embed="rId3"/>
          <a:srcRect l="8668" r="8668"/>
          <a:stretch>
            <a:fillRect/>
          </a:stretch>
        </p:blipFill>
        <p:spPr/>
      </p:pic>
      <p:sp>
        <p:nvSpPr>
          <p:cNvPr id="7" name="Text Placeholder 6"/>
          <p:cNvSpPr>
            <a:spLocks noGrp="1"/>
          </p:cNvSpPr>
          <p:nvPr>
            <p:ph type="body" sz="quarter" idx="10"/>
          </p:nvPr>
        </p:nvSpPr>
        <p:spPr>
          <a:xfrm>
            <a:off x="1507044" y="1667652"/>
            <a:ext cx="5805836" cy="4284250"/>
          </a:xfrm>
        </p:spPr>
        <p:txBody>
          <a:bodyPr/>
          <a:lstStyle/>
          <a:p>
            <a:pPr marL="0" lvl="1"/>
            <a:r>
              <a:rPr lang="en-US" sz="2800" dirty="0">
                <a:solidFill>
                  <a:schemeClr val="accent2"/>
                </a:solidFill>
                <a:latin typeface="Segoe UI Semilight" panose="020B0402040204020203" pitchFamily="34" charset="0"/>
                <a:cs typeface="Segoe UI Semilight" panose="020B0402040204020203" pitchFamily="34" charset="0"/>
              </a:rPr>
              <a:t>Education Qualified Users</a:t>
            </a:r>
          </a:p>
          <a:p>
            <a:pPr marL="233363" lvl="1"/>
            <a:r>
              <a:rPr lang="en-US" dirty="0"/>
              <a:t>Simplified definition – Replacing Knowledge Worker</a:t>
            </a:r>
          </a:p>
          <a:p>
            <a:pPr marL="0" lvl="1"/>
            <a:endParaRPr lang="en-US" sz="2800" dirty="0">
              <a:latin typeface="Segoe UI Semilight" panose="020B0402040204020203" pitchFamily="34" charset="0"/>
              <a:cs typeface="Segoe UI Semilight" panose="020B0402040204020203" pitchFamily="34" charset="0"/>
            </a:endParaRPr>
          </a:p>
          <a:p>
            <a:pPr marL="0" lvl="1"/>
            <a:r>
              <a:rPr lang="en-US" sz="2800" dirty="0">
                <a:solidFill>
                  <a:schemeClr val="accent2"/>
                </a:solidFill>
                <a:latin typeface="Segoe UI Semilight" panose="020B0402040204020203" pitchFamily="34" charset="0"/>
                <a:cs typeface="Segoe UI Semilight" panose="020B0402040204020203" pitchFamily="34" charset="0"/>
              </a:rPr>
              <a:t>Shared Windows devices</a:t>
            </a:r>
          </a:p>
          <a:p>
            <a:pPr marL="233363" lvl="1"/>
            <a:r>
              <a:rPr lang="en-US" dirty="0"/>
              <a:t>Covering all users and devices</a:t>
            </a:r>
          </a:p>
          <a:p>
            <a:endParaRPr lang="en-US" dirty="0"/>
          </a:p>
          <a:p>
            <a:r>
              <a:rPr lang="en-US" dirty="0">
                <a:solidFill>
                  <a:schemeClr val="accent2"/>
                </a:solidFill>
              </a:rPr>
              <a:t>Mixed Education Platform Products</a:t>
            </a:r>
          </a:p>
          <a:p>
            <a:pPr marL="233363"/>
            <a:r>
              <a:rPr lang="en-US" sz="2000" dirty="0">
                <a:latin typeface="+mn-lt"/>
                <a:cs typeface="+mn-cs"/>
              </a:rPr>
              <a:t>Flexible licensing options</a:t>
            </a:r>
          </a:p>
          <a:p>
            <a:pPr lvl="1"/>
            <a:endParaRPr lang="en-US" dirty="0"/>
          </a:p>
        </p:txBody>
      </p:sp>
      <p:sp>
        <p:nvSpPr>
          <p:cNvPr id="4" name="Title 3"/>
          <p:cNvSpPr>
            <a:spLocks noGrp="1"/>
          </p:cNvSpPr>
          <p:nvPr>
            <p:ph type="title"/>
          </p:nvPr>
        </p:nvSpPr>
        <p:spPr/>
        <p:txBody>
          <a:bodyPr>
            <a:normAutofit fontScale="90000"/>
          </a:bodyPr>
          <a:lstStyle/>
          <a:p>
            <a:r>
              <a:rPr lang="en-US" dirty="0"/>
              <a:t>Feedback &amp; Refinement: EES 2018 key updates</a:t>
            </a:r>
          </a:p>
        </p:txBody>
      </p:sp>
      <p:sp>
        <p:nvSpPr>
          <p:cNvPr id="26" name="Rectangle 25">
            <a:extLst>
              <a:ext uri="{FF2B5EF4-FFF2-40B4-BE49-F238E27FC236}">
                <a16:creationId xmlns:a16="http://schemas.microsoft.com/office/drawing/2014/main" id="{E3C79F46-F3E5-4D0E-A636-4BA22013C9D9}"/>
              </a:ext>
            </a:extLst>
          </p:cNvPr>
          <p:cNvSpPr/>
          <p:nvPr/>
        </p:nvSpPr>
        <p:spPr bwMode="auto">
          <a:xfrm>
            <a:off x="6875080" y="0"/>
            <a:ext cx="1005840" cy="6858000"/>
          </a:xfrm>
          <a:prstGeom prst="rect">
            <a:avLst/>
          </a:prstGeom>
          <a:solidFill>
            <a:schemeClr val="bg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7" name="Rectangle 26">
            <a:extLst>
              <a:ext uri="{FF2B5EF4-FFF2-40B4-BE49-F238E27FC236}">
                <a16:creationId xmlns:a16="http://schemas.microsoft.com/office/drawing/2014/main" id="{3A5BB0CB-051D-4971-835C-67922D66631D}"/>
              </a:ext>
            </a:extLst>
          </p:cNvPr>
          <p:cNvSpPr/>
          <p:nvPr/>
        </p:nvSpPr>
        <p:spPr bwMode="auto">
          <a:xfrm>
            <a:off x="7312880" y="0"/>
            <a:ext cx="753111" cy="6858000"/>
          </a:xfrm>
          <a:prstGeom prst="rect">
            <a:avLst/>
          </a:prstGeom>
          <a:solidFill>
            <a:schemeClr val="bg1">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 name="desktop" title="a desktop PC">
            <a:extLst>
              <a:ext uri="{FF2B5EF4-FFF2-40B4-BE49-F238E27FC236}">
                <a16:creationId xmlns:a16="http://schemas.microsoft.com/office/drawing/2014/main" id="{6575F461-456D-41CE-9D3A-3320F1471EDD}"/>
              </a:ext>
            </a:extLst>
          </p:cNvPr>
          <p:cNvSpPr>
            <a:spLocks noChangeAspect="1" noEditPoints="1"/>
          </p:cNvSpPr>
          <p:nvPr/>
        </p:nvSpPr>
        <p:spPr bwMode="auto">
          <a:xfrm>
            <a:off x="589543" y="3154119"/>
            <a:ext cx="567496" cy="558230"/>
          </a:xfrm>
          <a:custGeom>
            <a:avLst/>
            <a:gdLst>
              <a:gd name="T0" fmla="*/ 245 w 245"/>
              <a:gd name="T1" fmla="*/ 67 h 241"/>
              <a:gd name="T2" fmla="*/ 245 w 245"/>
              <a:gd name="T3" fmla="*/ 138 h 241"/>
              <a:gd name="T4" fmla="*/ 0 w 245"/>
              <a:gd name="T5" fmla="*/ 138 h 241"/>
              <a:gd name="T6" fmla="*/ 0 w 245"/>
              <a:gd name="T7" fmla="*/ 0 h 241"/>
              <a:gd name="T8" fmla="*/ 245 w 245"/>
              <a:gd name="T9" fmla="*/ 0 h 241"/>
              <a:gd name="T10" fmla="*/ 245 w 245"/>
              <a:gd name="T11" fmla="*/ 67 h 241"/>
              <a:gd name="T12" fmla="*/ 224 w 245"/>
              <a:gd name="T13" fmla="*/ 222 h 241"/>
              <a:gd name="T14" fmla="*/ 212 w 245"/>
              <a:gd name="T15" fmla="*/ 204 h 241"/>
              <a:gd name="T16" fmla="*/ 33 w 245"/>
              <a:gd name="T17" fmla="*/ 204 h 241"/>
              <a:gd name="T18" fmla="*/ 7 w 245"/>
              <a:gd name="T19" fmla="*/ 241 h 241"/>
              <a:gd name="T20" fmla="*/ 238 w 245"/>
              <a:gd name="T21" fmla="*/ 241 h 241"/>
              <a:gd name="T22" fmla="*/ 224 w 245"/>
              <a:gd name="T23" fmla="*/ 222 h 241"/>
              <a:gd name="T24" fmla="*/ 79 w 245"/>
              <a:gd name="T25" fmla="*/ 172 h 241"/>
              <a:gd name="T26" fmla="*/ 165 w 245"/>
              <a:gd name="T27" fmla="*/ 172 h 241"/>
              <a:gd name="T28" fmla="*/ 123 w 245"/>
              <a:gd name="T29" fmla="*/ 139 h 241"/>
              <a:gd name="T30" fmla="*/ 123 w 245"/>
              <a:gd name="T31" fmla="*/ 17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5" h="241">
                <a:moveTo>
                  <a:pt x="245" y="67"/>
                </a:moveTo>
                <a:lnTo>
                  <a:pt x="245" y="138"/>
                </a:lnTo>
                <a:lnTo>
                  <a:pt x="0" y="138"/>
                </a:lnTo>
                <a:lnTo>
                  <a:pt x="0" y="0"/>
                </a:lnTo>
                <a:lnTo>
                  <a:pt x="245" y="0"/>
                </a:lnTo>
                <a:lnTo>
                  <a:pt x="245" y="67"/>
                </a:lnTo>
                <a:moveTo>
                  <a:pt x="224" y="222"/>
                </a:moveTo>
                <a:lnTo>
                  <a:pt x="212" y="204"/>
                </a:lnTo>
                <a:lnTo>
                  <a:pt x="33" y="204"/>
                </a:lnTo>
                <a:lnTo>
                  <a:pt x="7" y="241"/>
                </a:lnTo>
                <a:lnTo>
                  <a:pt x="238" y="241"/>
                </a:lnTo>
                <a:lnTo>
                  <a:pt x="224" y="222"/>
                </a:lnTo>
                <a:moveTo>
                  <a:pt x="79" y="172"/>
                </a:moveTo>
                <a:lnTo>
                  <a:pt x="165" y="172"/>
                </a:lnTo>
                <a:moveTo>
                  <a:pt x="123" y="139"/>
                </a:moveTo>
                <a:lnTo>
                  <a:pt x="123" y="171"/>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087" rtl="0" eaLnBrk="1" fontAlgn="auto" latinLnBrk="0" hangingPunct="1">
              <a:lnSpc>
                <a:spcPct val="100000"/>
              </a:lnSpc>
              <a:spcBef>
                <a:spcPts val="0"/>
              </a:spcBef>
              <a:spcAft>
                <a:spcPts val="0"/>
              </a:spcAft>
              <a:buClrTx/>
              <a:buSzTx/>
              <a:buFontTx/>
              <a:buNone/>
              <a:tabLst/>
              <a:defRPr/>
            </a:pPr>
            <a:endParaRPr kumimoji="0" lang="en-US" sz="1763" b="0" i="0" u="none" strike="noStrike" kern="1200" cap="none" spc="0" normalizeH="0" baseline="0" noProof="0" dirty="0">
              <a:ln>
                <a:noFill/>
              </a:ln>
              <a:gradFill>
                <a:gsLst>
                  <a:gs pos="0">
                    <a:srgbClr val="505050"/>
                  </a:gs>
                  <a:gs pos="100000">
                    <a:srgbClr val="505050"/>
                  </a:gs>
                </a:gsLst>
              </a:gradFill>
              <a:effectLst/>
              <a:uLnTx/>
              <a:uFillTx/>
              <a:latin typeface="Segoe UI"/>
              <a:ea typeface="+mn-ea"/>
              <a:cs typeface="+mn-cs"/>
            </a:endParaRPr>
          </a:p>
        </p:txBody>
      </p:sp>
      <p:sp>
        <p:nvSpPr>
          <p:cNvPr id="12" name="building_11" title="Icon of a school house">
            <a:extLst>
              <a:ext uri="{FF2B5EF4-FFF2-40B4-BE49-F238E27FC236}">
                <a16:creationId xmlns:a16="http://schemas.microsoft.com/office/drawing/2014/main" id="{36B0A5D5-C10F-4041-A0DE-A8D640D0ADD0}"/>
              </a:ext>
            </a:extLst>
          </p:cNvPr>
          <p:cNvSpPr>
            <a:spLocks noChangeAspect="1" noEditPoints="1"/>
          </p:cNvSpPr>
          <p:nvPr/>
        </p:nvSpPr>
        <p:spPr bwMode="auto">
          <a:xfrm>
            <a:off x="354783" y="1752370"/>
            <a:ext cx="1037016" cy="558231"/>
          </a:xfrm>
          <a:custGeom>
            <a:avLst/>
            <a:gdLst>
              <a:gd name="T0" fmla="*/ 164 w 361"/>
              <a:gd name="T1" fmla="*/ 94 h 193"/>
              <a:gd name="T2" fmla="*/ 66 w 361"/>
              <a:gd name="T3" fmla="*/ 193 h 193"/>
              <a:gd name="T4" fmla="*/ 98 w 361"/>
              <a:gd name="T5" fmla="*/ 124 h 193"/>
              <a:gd name="T6" fmla="*/ 93 w 361"/>
              <a:gd name="T7" fmla="*/ 129 h 193"/>
              <a:gd name="T8" fmla="*/ 98 w 361"/>
              <a:gd name="T9" fmla="*/ 124 h 193"/>
              <a:gd name="T10" fmla="*/ 93 w 361"/>
              <a:gd name="T11" fmla="*/ 160 h 193"/>
              <a:gd name="T12" fmla="*/ 98 w 361"/>
              <a:gd name="T13" fmla="*/ 165 h 193"/>
              <a:gd name="T14" fmla="*/ 135 w 361"/>
              <a:gd name="T15" fmla="*/ 124 h 193"/>
              <a:gd name="T16" fmla="*/ 130 w 361"/>
              <a:gd name="T17" fmla="*/ 129 h 193"/>
              <a:gd name="T18" fmla="*/ 135 w 361"/>
              <a:gd name="T19" fmla="*/ 124 h 193"/>
              <a:gd name="T20" fmla="*/ 130 w 361"/>
              <a:gd name="T21" fmla="*/ 160 h 193"/>
              <a:gd name="T22" fmla="*/ 135 w 361"/>
              <a:gd name="T23" fmla="*/ 165 h 193"/>
              <a:gd name="T24" fmla="*/ 295 w 361"/>
              <a:gd name="T25" fmla="*/ 124 h 193"/>
              <a:gd name="T26" fmla="*/ 291 w 361"/>
              <a:gd name="T27" fmla="*/ 129 h 193"/>
              <a:gd name="T28" fmla="*/ 295 w 361"/>
              <a:gd name="T29" fmla="*/ 124 h 193"/>
              <a:gd name="T30" fmla="*/ 291 w 361"/>
              <a:gd name="T31" fmla="*/ 160 h 193"/>
              <a:gd name="T32" fmla="*/ 295 w 361"/>
              <a:gd name="T33" fmla="*/ 165 h 193"/>
              <a:gd name="T34" fmla="*/ 333 w 361"/>
              <a:gd name="T35" fmla="*/ 124 h 193"/>
              <a:gd name="T36" fmla="*/ 328 w 361"/>
              <a:gd name="T37" fmla="*/ 129 h 193"/>
              <a:gd name="T38" fmla="*/ 333 w 361"/>
              <a:gd name="T39" fmla="*/ 124 h 193"/>
              <a:gd name="T40" fmla="*/ 328 w 361"/>
              <a:gd name="T41" fmla="*/ 160 h 193"/>
              <a:gd name="T42" fmla="*/ 333 w 361"/>
              <a:gd name="T43" fmla="*/ 165 h 193"/>
              <a:gd name="T44" fmla="*/ 263 w 361"/>
              <a:gd name="T45" fmla="*/ 193 h 193"/>
              <a:gd name="T46" fmla="*/ 361 w 361"/>
              <a:gd name="T47" fmla="*/ 94 h 193"/>
              <a:gd name="T48" fmla="*/ 263 w 361"/>
              <a:gd name="T49" fmla="*/ 193 h 193"/>
              <a:gd name="T50" fmla="*/ 164 w 361"/>
              <a:gd name="T51" fmla="*/ 45 h 193"/>
              <a:gd name="T52" fmla="*/ 263 w 361"/>
              <a:gd name="T53" fmla="*/ 193 h 193"/>
              <a:gd name="T54" fmla="*/ 214 w 361"/>
              <a:gd name="T55" fmla="*/ 0 h 193"/>
              <a:gd name="T56" fmla="*/ 185 w 361"/>
              <a:gd name="T57" fmla="*/ 58 h 193"/>
              <a:gd name="T58" fmla="*/ 241 w 361"/>
              <a:gd name="T59" fmla="*/ 84 h 193"/>
              <a:gd name="T60" fmla="*/ 241 w 361"/>
              <a:gd name="T61" fmla="*/ 193 h 193"/>
              <a:gd name="T62" fmla="*/ 213 w 361"/>
              <a:gd name="T63" fmla="*/ 144 h 193"/>
              <a:gd name="T64" fmla="*/ 213 w 361"/>
              <a:gd name="T65" fmla="*/ 144 h 193"/>
              <a:gd name="T66" fmla="*/ 185 w 361"/>
              <a:gd name="T67" fmla="*/ 193 h 193"/>
              <a:gd name="T68" fmla="*/ 207 w 361"/>
              <a:gd name="T69" fmla="*/ 115 h 193"/>
              <a:gd name="T70" fmla="*/ 219 w 361"/>
              <a:gd name="T71" fmla="*/ 115 h 193"/>
              <a:gd name="T72" fmla="*/ 19 w 361"/>
              <a:gd name="T73" fmla="*/ 75 h 193"/>
              <a:gd name="T74" fmla="*/ 19 w 361"/>
              <a:gd name="T75" fmla="*/ 45 h 193"/>
              <a:gd name="T76" fmla="*/ 0 w 361"/>
              <a:gd name="T77"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1" h="193">
                <a:moveTo>
                  <a:pt x="66" y="94"/>
                </a:moveTo>
                <a:cubicBezTo>
                  <a:pt x="164" y="94"/>
                  <a:pt x="164" y="94"/>
                  <a:pt x="164" y="94"/>
                </a:cubicBezTo>
                <a:cubicBezTo>
                  <a:pt x="164" y="193"/>
                  <a:pt x="164" y="193"/>
                  <a:pt x="164" y="193"/>
                </a:cubicBezTo>
                <a:cubicBezTo>
                  <a:pt x="66" y="193"/>
                  <a:pt x="66" y="193"/>
                  <a:pt x="66" y="193"/>
                </a:cubicBezTo>
                <a:lnTo>
                  <a:pt x="66" y="94"/>
                </a:lnTo>
                <a:close/>
                <a:moveTo>
                  <a:pt x="98" y="124"/>
                </a:moveTo>
                <a:cubicBezTo>
                  <a:pt x="93" y="124"/>
                  <a:pt x="93" y="124"/>
                  <a:pt x="93" y="124"/>
                </a:cubicBezTo>
                <a:cubicBezTo>
                  <a:pt x="93" y="129"/>
                  <a:pt x="93" y="129"/>
                  <a:pt x="93" y="129"/>
                </a:cubicBezTo>
                <a:cubicBezTo>
                  <a:pt x="98" y="129"/>
                  <a:pt x="98" y="129"/>
                  <a:pt x="98" y="129"/>
                </a:cubicBezTo>
                <a:lnTo>
                  <a:pt x="98" y="124"/>
                </a:lnTo>
                <a:close/>
                <a:moveTo>
                  <a:pt x="98" y="160"/>
                </a:moveTo>
                <a:cubicBezTo>
                  <a:pt x="93" y="160"/>
                  <a:pt x="93" y="160"/>
                  <a:pt x="93" y="160"/>
                </a:cubicBezTo>
                <a:cubicBezTo>
                  <a:pt x="93" y="165"/>
                  <a:pt x="93" y="165"/>
                  <a:pt x="93" y="165"/>
                </a:cubicBezTo>
                <a:cubicBezTo>
                  <a:pt x="98" y="165"/>
                  <a:pt x="98" y="165"/>
                  <a:pt x="98" y="165"/>
                </a:cubicBezTo>
                <a:lnTo>
                  <a:pt x="98" y="160"/>
                </a:lnTo>
                <a:close/>
                <a:moveTo>
                  <a:pt x="135" y="124"/>
                </a:moveTo>
                <a:cubicBezTo>
                  <a:pt x="130" y="124"/>
                  <a:pt x="130" y="124"/>
                  <a:pt x="130" y="124"/>
                </a:cubicBezTo>
                <a:cubicBezTo>
                  <a:pt x="130" y="129"/>
                  <a:pt x="130" y="129"/>
                  <a:pt x="130" y="129"/>
                </a:cubicBezTo>
                <a:cubicBezTo>
                  <a:pt x="135" y="129"/>
                  <a:pt x="135" y="129"/>
                  <a:pt x="135" y="129"/>
                </a:cubicBezTo>
                <a:lnTo>
                  <a:pt x="135" y="124"/>
                </a:lnTo>
                <a:close/>
                <a:moveTo>
                  <a:pt x="135" y="160"/>
                </a:moveTo>
                <a:cubicBezTo>
                  <a:pt x="130" y="160"/>
                  <a:pt x="130" y="160"/>
                  <a:pt x="130" y="160"/>
                </a:cubicBezTo>
                <a:cubicBezTo>
                  <a:pt x="130" y="165"/>
                  <a:pt x="130" y="165"/>
                  <a:pt x="130" y="165"/>
                </a:cubicBezTo>
                <a:cubicBezTo>
                  <a:pt x="135" y="165"/>
                  <a:pt x="135" y="165"/>
                  <a:pt x="135" y="165"/>
                </a:cubicBezTo>
                <a:lnTo>
                  <a:pt x="135" y="160"/>
                </a:lnTo>
                <a:close/>
                <a:moveTo>
                  <a:pt x="295" y="124"/>
                </a:moveTo>
                <a:cubicBezTo>
                  <a:pt x="291" y="124"/>
                  <a:pt x="291" y="124"/>
                  <a:pt x="291" y="124"/>
                </a:cubicBezTo>
                <a:cubicBezTo>
                  <a:pt x="291" y="129"/>
                  <a:pt x="291" y="129"/>
                  <a:pt x="291" y="129"/>
                </a:cubicBezTo>
                <a:cubicBezTo>
                  <a:pt x="295" y="129"/>
                  <a:pt x="295" y="129"/>
                  <a:pt x="295" y="129"/>
                </a:cubicBezTo>
                <a:lnTo>
                  <a:pt x="295" y="124"/>
                </a:lnTo>
                <a:close/>
                <a:moveTo>
                  <a:pt x="295" y="160"/>
                </a:moveTo>
                <a:cubicBezTo>
                  <a:pt x="291" y="160"/>
                  <a:pt x="291" y="160"/>
                  <a:pt x="291" y="160"/>
                </a:cubicBezTo>
                <a:cubicBezTo>
                  <a:pt x="291" y="165"/>
                  <a:pt x="291" y="165"/>
                  <a:pt x="291" y="165"/>
                </a:cubicBezTo>
                <a:cubicBezTo>
                  <a:pt x="295" y="165"/>
                  <a:pt x="295" y="165"/>
                  <a:pt x="295" y="165"/>
                </a:cubicBezTo>
                <a:lnTo>
                  <a:pt x="295" y="160"/>
                </a:lnTo>
                <a:close/>
                <a:moveTo>
                  <a:pt x="333" y="124"/>
                </a:moveTo>
                <a:cubicBezTo>
                  <a:pt x="328" y="124"/>
                  <a:pt x="328" y="124"/>
                  <a:pt x="328" y="124"/>
                </a:cubicBezTo>
                <a:cubicBezTo>
                  <a:pt x="328" y="129"/>
                  <a:pt x="328" y="129"/>
                  <a:pt x="328" y="129"/>
                </a:cubicBezTo>
                <a:cubicBezTo>
                  <a:pt x="333" y="129"/>
                  <a:pt x="333" y="129"/>
                  <a:pt x="333" y="129"/>
                </a:cubicBezTo>
                <a:lnTo>
                  <a:pt x="333" y="124"/>
                </a:lnTo>
                <a:close/>
                <a:moveTo>
                  <a:pt x="333" y="160"/>
                </a:moveTo>
                <a:cubicBezTo>
                  <a:pt x="328" y="160"/>
                  <a:pt x="328" y="160"/>
                  <a:pt x="328" y="160"/>
                </a:cubicBezTo>
                <a:cubicBezTo>
                  <a:pt x="328" y="165"/>
                  <a:pt x="328" y="165"/>
                  <a:pt x="328" y="165"/>
                </a:cubicBezTo>
                <a:cubicBezTo>
                  <a:pt x="333" y="165"/>
                  <a:pt x="333" y="165"/>
                  <a:pt x="333" y="165"/>
                </a:cubicBezTo>
                <a:lnTo>
                  <a:pt x="333" y="160"/>
                </a:lnTo>
                <a:close/>
                <a:moveTo>
                  <a:pt x="263" y="193"/>
                </a:moveTo>
                <a:cubicBezTo>
                  <a:pt x="361" y="193"/>
                  <a:pt x="361" y="193"/>
                  <a:pt x="361" y="193"/>
                </a:cubicBezTo>
                <a:cubicBezTo>
                  <a:pt x="361" y="94"/>
                  <a:pt x="361" y="94"/>
                  <a:pt x="361" y="94"/>
                </a:cubicBezTo>
                <a:cubicBezTo>
                  <a:pt x="263" y="94"/>
                  <a:pt x="263" y="94"/>
                  <a:pt x="263" y="94"/>
                </a:cubicBezTo>
                <a:lnTo>
                  <a:pt x="263" y="193"/>
                </a:lnTo>
                <a:close/>
                <a:moveTo>
                  <a:pt x="214" y="0"/>
                </a:moveTo>
                <a:cubicBezTo>
                  <a:pt x="164" y="45"/>
                  <a:pt x="164" y="45"/>
                  <a:pt x="164" y="45"/>
                </a:cubicBezTo>
                <a:cubicBezTo>
                  <a:pt x="164" y="193"/>
                  <a:pt x="164" y="193"/>
                  <a:pt x="164" y="193"/>
                </a:cubicBezTo>
                <a:cubicBezTo>
                  <a:pt x="263" y="193"/>
                  <a:pt x="263" y="193"/>
                  <a:pt x="263" y="193"/>
                </a:cubicBezTo>
                <a:cubicBezTo>
                  <a:pt x="263" y="45"/>
                  <a:pt x="263" y="45"/>
                  <a:pt x="263" y="45"/>
                </a:cubicBezTo>
                <a:lnTo>
                  <a:pt x="214" y="0"/>
                </a:lnTo>
                <a:close/>
                <a:moveTo>
                  <a:pt x="241" y="58"/>
                </a:moveTo>
                <a:cubicBezTo>
                  <a:pt x="185" y="58"/>
                  <a:pt x="185" y="58"/>
                  <a:pt x="185" y="58"/>
                </a:cubicBezTo>
                <a:cubicBezTo>
                  <a:pt x="185" y="84"/>
                  <a:pt x="185" y="84"/>
                  <a:pt x="185" y="84"/>
                </a:cubicBezTo>
                <a:cubicBezTo>
                  <a:pt x="241" y="84"/>
                  <a:pt x="241" y="84"/>
                  <a:pt x="241" y="84"/>
                </a:cubicBezTo>
                <a:lnTo>
                  <a:pt x="241" y="58"/>
                </a:lnTo>
                <a:close/>
                <a:moveTo>
                  <a:pt x="241" y="193"/>
                </a:moveTo>
                <a:cubicBezTo>
                  <a:pt x="241" y="144"/>
                  <a:pt x="241" y="144"/>
                  <a:pt x="241" y="144"/>
                </a:cubicBezTo>
                <a:cubicBezTo>
                  <a:pt x="213" y="144"/>
                  <a:pt x="213" y="144"/>
                  <a:pt x="213" y="144"/>
                </a:cubicBezTo>
                <a:cubicBezTo>
                  <a:pt x="213" y="193"/>
                  <a:pt x="213" y="193"/>
                  <a:pt x="213" y="193"/>
                </a:cubicBezTo>
                <a:moveTo>
                  <a:pt x="213" y="144"/>
                </a:moveTo>
                <a:cubicBezTo>
                  <a:pt x="185" y="144"/>
                  <a:pt x="185" y="144"/>
                  <a:pt x="185" y="144"/>
                </a:cubicBezTo>
                <a:cubicBezTo>
                  <a:pt x="185" y="193"/>
                  <a:pt x="185" y="193"/>
                  <a:pt x="185" y="193"/>
                </a:cubicBezTo>
                <a:moveTo>
                  <a:pt x="213" y="109"/>
                </a:moveTo>
                <a:cubicBezTo>
                  <a:pt x="210" y="109"/>
                  <a:pt x="207" y="112"/>
                  <a:pt x="207" y="115"/>
                </a:cubicBezTo>
                <a:cubicBezTo>
                  <a:pt x="207" y="119"/>
                  <a:pt x="210" y="122"/>
                  <a:pt x="213" y="122"/>
                </a:cubicBezTo>
                <a:cubicBezTo>
                  <a:pt x="217" y="122"/>
                  <a:pt x="219" y="119"/>
                  <a:pt x="219" y="115"/>
                </a:cubicBezTo>
                <a:cubicBezTo>
                  <a:pt x="219" y="112"/>
                  <a:pt x="217" y="109"/>
                  <a:pt x="213" y="109"/>
                </a:cubicBezTo>
                <a:close/>
                <a:moveTo>
                  <a:pt x="19" y="75"/>
                </a:moveTo>
                <a:cubicBezTo>
                  <a:pt x="50" y="62"/>
                  <a:pt x="50" y="62"/>
                  <a:pt x="50" y="62"/>
                </a:cubicBezTo>
                <a:cubicBezTo>
                  <a:pt x="19" y="45"/>
                  <a:pt x="19" y="45"/>
                  <a:pt x="19" y="45"/>
                </a:cubicBezTo>
                <a:cubicBezTo>
                  <a:pt x="19" y="193"/>
                  <a:pt x="19" y="193"/>
                  <a:pt x="19" y="193"/>
                </a:cubicBezTo>
                <a:moveTo>
                  <a:pt x="0" y="193"/>
                </a:moveTo>
                <a:cubicBezTo>
                  <a:pt x="38" y="193"/>
                  <a:pt x="38" y="193"/>
                  <a:pt x="38" y="193"/>
                </a:cubicBezTo>
              </a:path>
            </a:pathLst>
          </a:custGeom>
          <a:noFill/>
          <a:ln w="158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087" rtl="0" eaLnBrk="1" fontAlgn="auto" latinLnBrk="0" hangingPunct="1">
              <a:lnSpc>
                <a:spcPct val="100000"/>
              </a:lnSpc>
              <a:spcBef>
                <a:spcPts val="0"/>
              </a:spcBef>
              <a:spcAft>
                <a:spcPts val="0"/>
              </a:spcAft>
              <a:buClrTx/>
              <a:buSzTx/>
              <a:buFontTx/>
              <a:buNone/>
              <a:tabLst/>
              <a:defRPr/>
            </a:pPr>
            <a:endParaRPr kumimoji="0" lang="en-US" sz="1763" b="0" i="0" u="none" strike="noStrike" kern="1200" cap="none" spc="0" normalizeH="0" baseline="0" noProof="0" dirty="0">
              <a:ln>
                <a:noFill/>
              </a:ln>
              <a:solidFill>
                <a:srgbClr val="1A1A1A"/>
              </a:solidFill>
              <a:effectLst/>
              <a:uLnTx/>
              <a:uFillTx/>
              <a:latin typeface="Segoe UI"/>
              <a:ea typeface="+mn-ea"/>
              <a:cs typeface="+mn-cs"/>
            </a:endParaRPr>
          </a:p>
        </p:txBody>
      </p:sp>
      <p:sp>
        <p:nvSpPr>
          <p:cNvPr id="13" name="Relationship_F003" title="Icon of three boxes connected by lines">
            <a:extLst>
              <a:ext uri="{FF2B5EF4-FFF2-40B4-BE49-F238E27FC236}">
                <a16:creationId xmlns:a16="http://schemas.microsoft.com/office/drawing/2014/main" id="{03E2159E-736B-4AD7-8724-78D17CFAEE4D}"/>
              </a:ext>
            </a:extLst>
          </p:cNvPr>
          <p:cNvSpPr>
            <a:spLocks noChangeAspect="1" noEditPoints="1"/>
          </p:cNvSpPr>
          <p:nvPr/>
        </p:nvSpPr>
        <p:spPr bwMode="auto">
          <a:xfrm>
            <a:off x="541193" y="4555867"/>
            <a:ext cx="596836" cy="558230"/>
          </a:xfrm>
          <a:custGeom>
            <a:avLst/>
            <a:gdLst>
              <a:gd name="T0" fmla="*/ 3230 w 4406"/>
              <a:gd name="T1" fmla="*/ 0 h 4121"/>
              <a:gd name="T2" fmla="*/ 4406 w 4406"/>
              <a:gd name="T3" fmla="*/ 0 h 4121"/>
              <a:gd name="T4" fmla="*/ 4406 w 4406"/>
              <a:gd name="T5" fmla="*/ 1176 h 4121"/>
              <a:gd name="T6" fmla="*/ 3230 w 4406"/>
              <a:gd name="T7" fmla="*/ 1176 h 4121"/>
              <a:gd name="T8" fmla="*/ 3230 w 4406"/>
              <a:gd name="T9" fmla="*/ 0 h 4121"/>
              <a:gd name="T10" fmla="*/ 3230 w 4406"/>
              <a:gd name="T11" fmla="*/ 4121 h 4121"/>
              <a:gd name="T12" fmla="*/ 4406 w 4406"/>
              <a:gd name="T13" fmla="*/ 4121 h 4121"/>
              <a:gd name="T14" fmla="*/ 4406 w 4406"/>
              <a:gd name="T15" fmla="*/ 2945 h 4121"/>
              <a:gd name="T16" fmla="*/ 3230 w 4406"/>
              <a:gd name="T17" fmla="*/ 2945 h 4121"/>
              <a:gd name="T18" fmla="*/ 3230 w 4406"/>
              <a:gd name="T19" fmla="*/ 4121 h 4121"/>
              <a:gd name="T20" fmla="*/ 0 w 4406"/>
              <a:gd name="T21" fmla="*/ 2653 h 4121"/>
              <a:gd name="T22" fmla="*/ 1175 w 4406"/>
              <a:gd name="T23" fmla="*/ 2653 h 4121"/>
              <a:gd name="T24" fmla="*/ 1175 w 4406"/>
              <a:gd name="T25" fmla="*/ 1477 h 4121"/>
              <a:gd name="T26" fmla="*/ 0 w 4406"/>
              <a:gd name="T27" fmla="*/ 1477 h 4121"/>
              <a:gd name="T28" fmla="*/ 0 w 4406"/>
              <a:gd name="T29" fmla="*/ 2653 h 4121"/>
              <a:gd name="T30" fmla="*/ 1176 w 4406"/>
              <a:gd name="T31" fmla="*/ 2062 h 4121"/>
              <a:gd name="T32" fmla="*/ 3230 w 4406"/>
              <a:gd name="T33" fmla="*/ 690 h 4121"/>
              <a:gd name="T34" fmla="*/ 3230 w 4406"/>
              <a:gd name="T35" fmla="*/ 3434 h 4121"/>
              <a:gd name="T36" fmla="*/ 1181 w 4406"/>
              <a:gd name="T37" fmla="*/ 2064 h 4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06" h="4121">
                <a:moveTo>
                  <a:pt x="3230" y="0"/>
                </a:moveTo>
                <a:lnTo>
                  <a:pt x="4406" y="0"/>
                </a:lnTo>
                <a:lnTo>
                  <a:pt x="4406" y="1176"/>
                </a:lnTo>
                <a:lnTo>
                  <a:pt x="3230" y="1176"/>
                </a:lnTo>
                <a:lnTo>
                  <a:pt x="3230" y="0"/>
                </a:lnTo>
                <a:moveTo>
                  <a:pt x="3230" y="4121"/>
                </a:moveTo>
                <a:lnTo>
                  <a:pt x="4406" y="4121"/>
                </a:lnTo>
                <a:lnTo>
                  <a:pt x="4406" y="2945"/>
                </a:lnTo>
                <a:lnTo>
                  <a:pt x="3230" y="2945"/>
                </a:lnTo>
                <a:lnTo>
                  <a:pt x="3230" y="4121"/>
                </a:lnTo>
                <a:moveTo>
                  <a:pt x="0" y="2653"/>
                </a:moveTo>
                <a:lnTo>
                  <a:pt x="1175" y="2653"/>
                </a:lnTo>
                <a:lnTo>
                  <a:pt x="1175" y="1477"/>
                </a:lnTo>
                <a:lnTo>
                  <a:pt x="0" y="1477"/>
                </a:lnTo>
                <a:lnTo>
                  <a:pt x="0" y="2653"/>
                </a:lnTo>
                <a:moveTo>
                  <a:pt x="1176" y="2062"/>
                </a:moveTo>
                <a:lnTo>
                  <a:pt x="3230" y="690"/>
                </a:lnTo>
                <a:moveTo>
                  <a:pt x="3230" y="3434"/>
                </a:moveTo>
                <a:lnTo>
                  <a:pt x="1181" y="2064"/>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08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gradFill>
                <a:gsLst>
                  <a:gs pos="0">
                    <a:srgbClr val="505050"/>
                  </a:gs>
                  <a:gs pos="100000">
                    <a:srgbClr val="505050"/>
                  </a:gs>
                </a:gsLst>
                <a:lin ang="5400000" scaled="1"/>
              </a:gradFill>
              <a:effectLst/>
              <a:uLnTx/>
              <a:uFillTx/>
              <a:latin typeface="Segoe UI"/>
              <a:ea typeface="+mn-ea"/>
              <a:cs typeface="+mn-cs"/>
            </a:endParaRPr>
          </a:p>
        </p:txBody>
      </p:sp>
    </p:spTree>
    <p:extLst>
      <p:ext uri="{BB962C8B-B14F-4D97-AF65-F5344CB8AC3E}">
        <p14:creationId xmlns:p14="http://schemas.microsoft.com/office/powerpoint/2010/main" val="150914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0F3CB3-002E-44DD-AFC4-672335D2FA69}"/>
              </a:ext>
            </a:extLst>
          </p:cNvPr>
          <p:cNvSpPr>
            <a:spLocks noGrp="1"/>
          </p:cNvSpPr>
          <p:nvPr>
            <p:ph idx="1"/>
          </p:nvPr>
        </p:nvSpPr>
        <p:spPr>
          <a:xfrm>
            <a:off x="504265" y="1186928"/>
            <a:ext cx="10475533" cy="5143500"/>
          </a:xfrm>
        </p:spPr>
        <p:txBody>
          <a:bodyPr/>
          <a:lstStyle/>
          <a:p>
            <a:pPr lvl="3"/>
            <a:r>
              <a:rPr lang="en-US" sz="3200" dirty="0"/>
              <a:t>Year of change</a:t>
            </a:r>
          </a:p>
          <a:p>
            <a:pPr lvl="3"/>
            <a:r>
              <a:rPr lang="en-US" sz="3200" dirty="0"/>
              <a:t>Progress is being made</a:t>
            </a:r>
          </a:p>
          <a:p>
            <a:pPr lvl="3"/>
            <a:r>
              <a:rPr lang="en-US" sz="3200" dirty="0"/>
              <a:t>More work to do</a:t>
            </a:r>
          </a:p>
          <a:p>
            <a:pPr lvl="3"/>
            <a:r>
              <a:rPr lang="en-US" sz="3200" dirty="0"/>
              <a:t>Customer Feedback used to refine program</a:t>
            </a:r>
          </a:p>
          <a:p>
            <a:pPr marL="234872" lvl="3" indent="0">
              <a:buNone/>
            </a:pPr>
            <a:endParaRPr lang="en-US" sz="4000" dirty="0"/>
          </a:p>
        </p:txBody>
      </p:sp>
      <p:sp>
        <p:nvSpPr>
          <p:cNvPr id="4" name="Text Placeholder 3">
            <a:extLst>
              <a:ext uri="{FF2B5EF4-FFF2-40B4-BE49-F238E27FC236}">
                <a16:creationId xmlns:a16="http://schemas.microsoft.com/office/drawing/2014/main" id="{468B0FC8-FED9-45A6-9122-6966A8C4E29F}"/>
              </a:ext>
            </a:extLst>
          </p:cNvPr>
          <p:cNvSpPr>
            <a:spLocks noGrp="1"/>
          </p:cNvSpPr>
          <p:nvPr>
            <p:ph type="body" sz="quarter" idx="10"/>
          </p:nvPr>
        </p:nvSpPr>
        <p:spPr>
          <a:xfrm>
            <a:off x="365758" y="236626"/>
            <a:ext cx="10040472" cy="276999"/>
          </a:xfrm>
        </p:spPr>
        <p:txBody>
          <a:bodyPr/>
          <a:lstStyle/>
          <a:p>
            <a:r>
              <a:rPr lang="en-US" sz="1800" dirty="0"/>
              <a:t>Summary</a:t>
            </a:r>
          </a:p>
        </p:txBody>
      </p:sp>
    </p:spTree>
    <p:extLst>
      <p:ext uri="{BB962C8B-B14F-4D97-AF65-F5344CB8AC3E}">
        <p14:creationId xmlns:p14="http://schemas.microsoft.com/office/powerpoint/2010/main" val="2240342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364" y="2871250"/>
            <a:ext cx="11655840" cy="899665"/>
          </a:xfrm>
          <a:noFill/>
          <a:ln>
            <a:noFill/>
          </a:ln>
        </p:spPr>
        <p:txBody>
          <a:bodyPr/>
          <a:lstStyle/>
          <a:p>
            <a:r>
              <a:rPr lang="en-US" dirty="0"/>
              <a:t>Questions?</a:t>
            </a:r>
          </a:p>
        </p:txBody>
      </p:sp>
    </p:spTree>
    <p:extLst>
      <p:ext uri="{BB962C8B-B14F-4D97-AF65-F5344CB8AC3E}">
        <p14:creationId xmlns:p14="http://schemas.microsoft.com/office/powerpoint/2010/main" val="221650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364" y="2871250"/>
            <a:ext cx="11655840" cy="899665"/>
          </a:xfrm>
          <a:noFill/>
          <a:ln>
            <a:noFill/>
          </a:ln>
        </p:spPr>
        <p:txBody>
          <a:bodyPr/>
          <a:lstStyle/>
          <a:p>
            <a:r>
              <a:rPr lang="en-US" dirty="0"/>
              <a:t>Thank you</a:t>
            </a:r>
          </a:p>
        </p:txBody>
      </p:sp>
    </p:spTree>
    <p:extLst>
      <p:ext uri="{BB962C8B-B14F-4D97-AF65-F5344CB8AC3E}">
        <p14:creationId xmlns:p14="http://schemas.microsoft.com/office/powerpoint/2010/main" val="2263548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241" y="289968"/>
            <a:ext cx="11655840" cy="899537"/>
          </a:xfrm>
        </p:spPr>
        <p:txBody>
          <a:bodyPr>
            <a:normAutofit/>
          </a:bodyPr>
          <a:lstStyle/>
          <a:p>
            <a:r>
              <a:rPr lang="en-US" sz="2800" b="0" dirty="0"/>
              <a:t>Permitted</a:t>
            </a:r>
            <a:r>
              <a:rPr lang="en-US" sz="2800" dirty="0"/>
              <a:t> scenarios in the Product Terms</a:t>
            </a:r>
          </a:p>
        </p:txBody>
      </p:sp>
      <p:graphicFrame>
        <p:nvGraphicFramePr>
          <p:cNvPr id="6" name="Table 5">
            <a:extLst>
              <a:ext uri="{FF2B5EF4-FFF2-40B4-BE49-F238E27FC236}">
                <a16:creationId xmlns:a16="http://schemas.microsoft.com/office/drawing/2014/main" id="{4381CA2B-640A-4F46-A216-70FDD8A3DE99}"/>
              </a:ext>
            </a:extLst>
          </p:cNvPr>
          <p:cNvGraphicFramePr>
            <a:graphicFrameLocks noGrp="1"/>
          </p:cNvGraphicFramePr>
          <p:nvPr>
            <p:extLst/>
          </p:nvPr>
        </p:nvGraphicFramePr>
        <p:xfrm>
          <a:off x="1960880" y="3499710"/>
          <a:ext cx="7599680" cy="3068322"/>
        </p:xfrm>
        <a:graphic>
          <a:graphicData uri="http://schemas.openxmlformats.org/drawingml/2006/table">
            <a:tbl>
              <a:tblPr firstRow="1" firstCol="1" bandRow="1">
                <a:tableStyleId>{69012ECD-51FC-41F1-AA8D-1B2483CD663E}</a:tableStyleId>
              </a:tblPr>
              <a:tblGrid>
                <a:gridCol w="4309202">
                  <a:extLst>
                    <a:ext uri="{9D8B030D-6E8A-4147-A177-3AD203B41FA5}">
                      <a16:colId xmlns:a16="http://schemas.microsoft.com/office/drawing/2014/main" val="3199771915"/>
                    </a:ext>
                  </a:extLst>
                </a:gridCol>
                <a:gridCol w="3290478">
                  <a:extLst>
                    <a:ext uri="{9D8B030D-6E8A-4147-A177-3AD203B41FA5}">
                      <a16:colId xmlns:a16="http://schemas.microsoft.com/office/drawing/2014/main" val="3697353416"/>
                    </a:ext>
                  </a:extLst>
                </a:gridCol>
              </a:tblGrid>
              <a:tr h="393827">
                <a:tc>
                  <a:txBody>
                    <a:bodyPr/>
                    <a:lstStyle/>
                    <a:p>
                      <a:pPr marL="0" marR="0" algn="ctr">
                        <a:spcBef>
                          <a:spcPts val="0"/>
                        </a:spcBef>
                        <a:spcAft>
                          <a:spcPts val="0"/>
                        </a:spcAft>
                      </a:pPr>
                      <a:r>
                        <a:rPr lang="en-US" sz="1800" dirty="0">
                          <a:effectLst/>
                          <a:latin typeface="Segoe UI Light" panose="020B0502040204020203" pitchFamily="34" charset="0"/>
                          <a:cs typeface="Segoe UI Light" panose="020B0502040204020203" pitchFamily="34" charset="0"/>
                        </a:rPr>
                        <a:t>Permitted Mixed EPP Scenarios</a:t>
                      </a:r>
                      <a:endParaRPr lang="en-US" sz="1800" dirty="0">
                        <a:effectLst/>
                        <a:latin typeface="Segoe UI Light" panose="020B0502040204020203" pitchFamily="34" charset="0"/>
                        <a:ea typeface="Times New Roman" panose="02020603050405020304" pitchFamily="18" charset="0"/>
                        <a:cs typeface="Segoe UI Light" panose="020B0502040204020203" pitchFamily="34" charset="0"/>
                      </a:endParaRPr>
                    </a:p>
                  </a:txBody>
                  <a:tcPr marR="3683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Segoe UI Light" panose="020B0502040204020203" pitchFamily="34" charset="0"/>
                          <a:cs typeface="Segoe UI Light" panose="020B0502040204020203" pitchFamily="34" charset="0"/>
                        </a:rPr>
                        <a:t>Qualifying Product for SUB</a:t>
                      </a:r>
                      <a:endParaRPr lang="en-US" sz="1800" dirty="0">
                        <a:effectLst/>
                        <a:latin typeface="Segoe UI Light" panose="020B0502040204020203" pitchFamily="34" charset="0"/>
                        <a:ea typeface="Times New Roman" panose="02020603050405020304" pitchFamily="18" charset="0"/>
                        <a:cs typeface="Segoe UI Light" panose="020B0502040204020203" pitchFamily="34" charset="0"/>
                      </a:endParaRPr>
                    </a:p>
                  </a:txBody>
                  <a:tcPr marR="3683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9329925"/>
                  </a:ext>
                </a:extLst>
              </a:tr>
              <a:tr h="393827">
                <a:tc>
                  <a:txBody>
                    <a:bodyPr/>
                    <a:lstStyle/>
                    <a:p>
                      <a:pPr marL="0" marR="0">
                        <a:spcBef>
                          <a:spcPts val="0"/>
                        </a:spcBef>
                        <a:spcAft>
                          <a:spcPts val="0"/>
                        </a:spcAft>
                      </a:pPr>
                      <a:r>
                        <a:rPr lang="en-US" sz="1800" b="0" dirty="0">
                          <a:effectLst/>
                          <a:latin typeface="Segoe UI Light" panose="020B0502040204020203" pitchFamily="34" charset="0"/>
                          <a:cs typeface="Segoe UI Light" panose="020B0502040204020203" pitchFamily="34" charset="0"/>
                        </a:rPr>
                        <a:t>M365 A3 and M365 A5</a:t>
                      </a:r>
                      <a:endParaRPr lang="en-US" sz="1800" b="0" dirty="0">
                        <a:effectLst/>
                        <a:latin typeface="Segoe UI Light" panose="020B0502040204020203" pitchFamily="34" charset="0"/>
                        <a:ea typeface="Times New Roman" panose="02020603050405020304" pitchFamily="18" charset="0"/>
                        <a:cs typeface="Segoe UI Light" panose="020B0502040204020203" pitchFamily="34" charset="0"/>
                      </a:endParaRPr>
                    </a:p>
                  </a:txBody>
                  <a:tcPr marR="3683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spcBef>
                          <a:spcPts val="0"/>
                        </a:spcBef>
                        <a:spcAft>
                          <a:spcPts val="0"/>
                        </a:spcAft>
                      </a:pPr>
                      <a:r>
                        <a:rPr lang="en-US" sz="1800" dirty="0">
                          <a:effectLst/>
                          <a:latin typeface="Segoe UI Light" panose="020B0502040204020203" pitchFamily="34" charset="0"/>
                          <a:cs typeface="Segoe UI Light" panose="020B0502040204020203" pitchFamily="34" charset="0"/>
                        </a:rPr>
                        <a:t>M365 A3</a:t>
                      </a:r>
                      <a:endParaRPr lang="en-US" sz="1800" dirty="0">
                        <a:effectLst/>
                        <a:latin typeface="Segoe UI Light" panose="020B0502040204020203" pitchFamily="34" charset="0"/>
                        <a:ea typeface="Times New Roman" panose="02020603050405020304" pitchFamily="18" charset="0"/>
                        <a:cs typeface="Segoe UI Light" panose="020B0502040204020203" pitchFamily="34" charset="0"/>
                      </a:endParaRPr>
                    </a:p>
                  </a:txBody>
                  <a:tcPr marR="3683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47616181"/>
                  </a:ext>
                </a:extLst>
              </a:tr>
              <a:tr h="393827">
                <a:tc>
                  <a:txBody>
                    <a:bodyPr/>
                    <a:lstStyle/>
                    <a:p>
                      <a:pPr marL="0" marR="0">
                        <a:spcBef>
                          <a:spcPts val="0"/>
                        </a:spcBef>
                        <a:spcAft>
                          <a:spcPts val="0"/>
                        </a:spcAft>
                      </a:pPr>
                      <a:r>
                        <a:rPr lang="en-US" sz="1800" b="0" dirty="0">
                          <a:effectLst/>
                          <a:latin typeface="Segoe UI Light" panose="020B0502040204020203" pitchFamily="34" charset="0"/>
                          <a:cs typeface="Segoe UI Light" panose="020B0502040204020203" pitchFamily="34" charset="0"/>
                        </a:rPr>
                        <a:t>EMS E3 and EMS E5</a:t>
                      </a:r>
                      <a:endParaRPr lang="en-US" sz="1800" b="0" dirty="0">
                        <a:effectLst/>
                        <a:latin typeface="Segoe UI Light" panose="020B0502040204020203" pitchFamily="34" charset="0"/>
                        <a:ea typeface="Times New Roman" panose="02020603050405020304" pitchFamily="18" charset="0"/>
                        <a:cs typeface="Segoe UI Light" panose="020B0502040204020203" pitchFamily="34" charset="0"/>
                      </a:endParaRPr>
                    </a:p>
                  </a:txBody>
                  <a:tcPr marR="3683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r>
                        <a:rPr lang="en-US" sz="1800" dirty="0">
                          <a:effectLst/>
                          <a:latin typeface="Segoe UI Light" panose="020B0502040204020203" pitchFamily="34" charset="0"/>
                          <a:cs typeface="Segoe UI Light" panose="020B0502040204020203" pitchFamily="34" charset="0"/>
                        </a:rPr>
                        <a:t>EMS E3</a:t>
                      </a:r>
                      <a:endParaRPr lang="en-US" sz="1800" dirty="0">
                        <a:effectLst/>
                        <a:latin typeface="Segoe UI Light" panose="020B0502040204020203" pitchFamily="34" charset="0"/>
                        <a:ea typeface="Times New Roman" panose="02020603050405020304" pitchFamily="18" charset="0"/>
                        <a:cs typeface="Segoe UI Light" panose="020B0502040204020203" pitchFamily="34" charset="0"/>
                      </a:endParaRPr>
                    </a:p>
                  </a:txBody>
                  <a:tcPr marR="3683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63370539"/>
                  </a:ext>
                </a:extLst>
              </a:tr>
              <a:tr h="746507">
                <a:tc>
                  <a:txBody>
                    <a:bodyPr/>
                    <a:lstStyle/>
                    <a:p>
                      <a:pPr marL="0" marR="0">
                        <a:spcBef>
                          <a:spcPts val="0"/>
                        </a:spcBef>
                        <a:spcAft>
                          <a:spcPts val="0"/>
                        </a:spcAft>
                      </a:pPr>
                      <a:r>
                        <a:rPr lang="en-US" sz="1800" b="0" dirty="0">
                          <a:effectLst/>
                          <a:latin typeface="Segoe UI Light" panose="020B0502040204020203" pitchFamily="34" charset="0"/>
                          <a:cs typeface="Segoe UI Light" panose="020B0502040204020203" pitchFamily="34" charset="0"/>
                        </a:rPr>
                        <a:t>Windows 10 Edu E3 and </a:t>
                      </a:r>
                    </a:p>
                    <a:p>
                      <a:pPr marL="0" marR="0">
                        <a:spcBef>
                          <a:spcPts val="0"/>
                        </a:spcBef>
                        <a:spcAft>
                          <a:spcPts val="0"/>
                        </a:spcAft>
                      </a:pPr>
                      <a:r>
                        <a:rPr lang="en-US" sz="1800" b="0" dirty="0">
                          <a:effectLst/>
                          <a:latin typeface="Segoe UI Light" panose="020B0502040204020203" pitchFamily="34" charset="0"/>
                          <a:cs typeface="Segoe UI Light" panose="020B0502040204020203" pitchFamily="34" charset="0"/>
                        </a:rPr>
                        <a:t>Windows 10 Edu E5</a:t>
                      </a:r>
                      <a:endParaRPr lang="en-US" sz="1800" b="0" dirty="0">
                        <a:effectLst/>
                        <a:latin typeface="Segoe UI Light" panose="020B0502040204020203" pitchFamily="34" charset="0"/>
                        <a:ea typeface="Times New Roman" panose="02020603050405020304" pitchFamily="18" charset="0"/>
                        <a:cs typeface="Segoe UI Light" panose="020B0502040204020203" pitchFamily="34" charset="0"/>
                      </a:endParaRPr>
                    </a:p>
                  </a:txBody>
                  <a:tcPr marR="3683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r>
                        <a:rPr lang="en-US" sz="1800" dirty="0">
                          <a:effectLst/>
                          <a:latin typeface="Segoe UI Light" panose="020B0502040204020203" pitchFamily="34" charset="0"/>
                          <a:cs typeface="Segoe UI Light" panose="020B0502040204020203" pitchFamily="34" charset="0"/>
                        </a:rPr>
                        <a:t>Windows 10 Edu E3</a:t>
                      </a:r>
                      <a:endParaRPr lang="en-US" sz="1800" dirty="0">
                        <a:effectLst/>
                        <a:latin typeface="Segoe UI Light" panose="020B0502040204020203" pitchFamily="34" charset="0"/>
                        <a:ea typeface="Times New Roman" panose="02020603050405020304" pitchFamily="18" charset="0"/>
                        <a:cs typeface="Segoe UI Light" panose="020B0502040204020203" pitchFamily="34" charset="0"/>
                      </a:endParaRPr>
                    </a:p>
                  </a:txBody>
                  <a:tcPr marR="3683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36035892"/>
                  </a:ext>
                </a:extLst>
              </a:tr>
              <a:tr h="746507">
                <a:tc>
                  <a:txBody>
                    <a:bodyPr/>
                    <a:lstStyle/>
                    <a:p>
                      <a:pPr marL="0" marR="0">
                        <a:spcBef>
                          <a:spcPts val="0"/>
                        </a:spcBef>
                        <a:spcAft>
                          <a:spcPts val="0"/>
                        </a:spcAft>
                      </a:pPr>
                      <a:r>
                        <a:rPr lang="en-US" sz="1800" b="0" dirty="0">
                          <a:effectLst/>
                          <a:latin typeface="Segoe UI Light" panose="020B0502040204020203" pitchFamily="34" charset="0"/>
                          <a:cs typeface="Segoe UI Light" panose="020B0502040204020203" pitchFamily="34" charset="0"/>
                        </a:rPr>
                        <a:t>Office 365 ProPlus and Office 365 A3 and/or Office 365 A5</a:t>
                      </a:r>
                      <a:endParaRPr lang="en-US" sz="1800" b="0" dirty="0">
                        <a:effectLst/>
                        <a:latin typeface="Segoe UI Light" panose="020B0502040204020203" pitchFamily="34" charset="0"/>
                        <a:ea typeface="Times New Roman" panose="02020603050405020304" pitchFamily="18" charset="0"/>
                        <a:cs typeface="Segoe UI Light" panose="020B0502040204020203" pitchFamily="34" charset="0"/>
                      </a:endParaRPr>
                    </a:p>
                  </a:txBody>
                  <a:tcPr marR="3683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spcBef>
                          <a:spcPts val="0"/>
                        </a:spcBef>
                        <a:spcAft>
                          <a:spcPts val="0"/>
                        </a:spcAft>
                      </a:pPr>
                      <a:r>
                        <a:rPr lang="en-US" sz="1800" dirty="0">
                          <a:effectLst/>
                          <a:latin typeface="Segoe UI Light" panose="020B0502040204020203" pitchFamily="34" charset="0"/>
                          <a:cs typeface="Segoe UI Light" panose="020B0502040204020203" pitchFamily="34" charset="0"/>
                        </a:rPr>
                        <a:t>Office 365 ProPlus</a:t>
                      </a:r>
                      <a:endParaRPr lang="en-US" sz="1800" dirty="0">
                        <a:effectLst/>
                        <a:latin typeface="Segoe UI Light" panose="020B0502040204020203" pitchFamily="34" charset="0"/>
                        <a:ea typeface="Times New Roman" panose="02020603050405020304" pitchFamily="18" charset="0"/>
                        <a:cs typeface="Segoe UI Light" panose="020B0502040204020203" pitchFamily="34" charset="0"/>
                      </a:endParaRPr>
                    </a:p>
                  </a:txBody>
                  <a:tcPr marR="3683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02540263"/>
                  </a:ext>
                </a:extLst>
              </a:tr>
              <a:tr h="393827">
                <a:tc>
                  <a:txBody>
                    <a:bodyPr/>
                    <a:lstStyle/>
                    <a:p>
                      <a:pPr marL="0" marR="0">
                        <a:spcBef>
                          <a:spcPts val="0"/>
                        </a:spcBef>
                        <a:spcAft>
                          <a:spcPts val="0"/>
                        </a:spcAft>
                      </a:pPr>
                      <a:r>
                        <a:rPr lang="en-US" sz="1800" b="0" dirty="0">
                          <a:effectLst/>
                          <a:latin typeface="Segoe UI Light" panose="020B0502040204020203" pitchFamily="34" charset="0"/>
                          <a:cs typeface="Segoe UI Light" panose="020B0502040204020203" pitchFamily="34" charset="0"/>
                        </a:rPr>
                        <a:t>Office 365 A3 and Office 365 A5</a:t>
                      </a:r>
                      <a:endParaRPr lang="en-US" sz="1800" b="0" dirty="0">
                        <a:effectLst/>
                        <a:latin typeface="Segoe UI Light" panose="020B0502040204020203" pitchFamily="34" charset="0"/>
                        <a:ea typeface="Times New Roman" panose="02020603050405020304" pitchFamily="18" charset="0"/>
                        <a:cs typeface="Segoe UI Light" panose="020B0502040204020203" pitchFamily="34" charset="0"/>
                      </a:endParaRPr>
                    </a:p>
                  </a:txBody>
                  <a:tcPr marR="3683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Segoe UI Light" panose="020B0502040204020203" pitchFamily="34" charset="0"/>
                          <a:cs typeface="Segoe UI Light" panose="020B0502040204020203" pitchFamily="34" charset="0"/>
                        </a:rPr>
                        <a:t>Office 365 A3</a:t>
                      </a:r>
                      <a:endParaRPr lang="en-US" sz="1800" dirty="0">
                        <a:effectLst/>
                        <a:latin typeface="Segoe UI Light" panose="020B0502040204020203" pitchFamily="34" charset="0"/>
                        <a:ea typeface="Times New Roman" panose="02020603050405020304" pitchFamily="18" charset="0"/>
                        <a:cs typeface="Segoe UI Light" panose="020B0502040204020203" pitchFamily="34" charset="0"/>
                      </a:endParaRPr>
                    </a:p>
                  </a:txBody>
                  <a:tcPr marR="36830" marT="8890" marB="88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6108135"/>
                  </a:ext>
                </a:extLst>
              </a:tr>
            </a:tbl>
          </a:graphicData>
        </a:graphic>
      </p:graphicFrame>
      <p:sp>
        <p:nvSpPr>
          <p:cNvPr id="7" name="Rectangle 1">
            <a:extLst>
              <a:ext uri="{FF2B5EF4-FFF2-40B4-BE49-F238E27FC236}">
                <a16:creationId xmlns:a16="http://schemas.microsoft.com/office/drawing/2014/main" id="{47C25851-8E0E-4111-964C-597382D4E4F1}"/>
              </a:ext>
            </a:extLst>
          </p:cNvPr>
          <p:cNvSpPr>
            <a:spLocks noChangeArrowheads="1"/>
          </p:cNvSpPr>
          <p:nvPr/>
        </p:nvSpPr>
        <p:spPr bwMode="auto">
          <a:xfrm>
            <a:off x="499387" y="1189505"/>
            <a:ext cx="10810240"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78D7"/>
                </a:solidFill>
                <a:effectLst/>
                <a:uLnTx/>
                <a:uFillTx/>
                <a:latin typeface="Segoe UI Semilight" panose="020B0402040204020203" pitchFamily="34" charset="0"/>
                <a:ea typeface="+mn-ea"/>
                <a:cs typeface="Segoe UI Semilight" panose="020B0402040204020203" pitchFamily="34" charset="0"/>
              </a:rPr>
              <a:t>Mixed Education Platform Product (EPP) Scenarios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1A1A1A"/>
                </a:solidFill>
                <a:effectLst/>
                <a:uLnTx/>
                <a:uFillTx/>
                <a:latin typeface="Segoe UI" panose="020B0502040204020203" pitchFamily="34" charset="0"/>
                <a:ea typeface="Calibri" panose="020F0502020204030204" pitchFamily="34" charset="0"/>
                <a:cs typeface="Segoe UI" panose="020B0502040204020203" pitchFamily="34" charset="0"/>
              </a:rPr>
              <a:t>For Enrollment for Education Solutions (2018 version), a mix of EPPs may be ordered to meet the organization-wide commitment as defined in the table below. The Qualifying Product for Student Use Benefits entitlement will be determined based on the lower plan or edition of the EPPs ordered, as shown in the table below, and will be based on the total number of Education Qualified Users covered.</a:t>
            </a:r>
            <a:endParaRPr kumimoji="0" lang="en-US" altLang="en-US" sz="2000" b="0" i="0" u="none" strike="noStrike" kern="1200" cap="none" spc="0" normalizeH="0" baseline="0" noProof="0" dirty="0">
              <a:ln>
                <a:noFill/>
              </a:ln>
              <a:solidFill>
                <a:srgbClr val="1A1A1A"/>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1A1A1A"/>
              </a:solidFill>
              <a:effectLst/>
              <a:uLnTx/>
              <a:uFillTx/>
              <a:latin typeface="Segoe UI"/>
              <a:ea typeface="+mn-ea"/>
              <a:cs typeface="+mn-cs"/>
            </a:endParaRPr>
          </a:p>
        </p:txBody>
      </p:sp>
    </p:spTree>
    <p:extLst>
      <p:ext uri="{BB962C8B-B14F-4D97-AF65-F5344CB8AC3E}">
        <p14:creationId xmlns:p14="http://schemas.microsoft.com/office/powerpoint/2010/main" val="109434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271272" y="292366"/>
            <a:ext cx="11651152" cy="899303"/>
          </a:xfrm>
          <a:prstGeom prst="rect">
            <a:avLst/>
          </a:prstGeom>
        </p:spPr>
        <p:txBody>
          <a:bodyPr vert="horz" wrap="square" lIns="143350" tIns="89594" rIns="143350" bIns="89594" rtlCol="0" anchor="t">
            <a:noAutofit/>
          </a:bodyPr>
          <a:lstStyle>
            <a:lvl1pPr algn="l" defTabSz="914367" rtl="0" eaLnBrk="1" latinLnBrk="0" hangingPunct="1">
              <a:lnSpc>
                <a:spcPct val="90000"/>
              </a:lnSpc>
              <a:spcBef>
                <a:spcPct val="0"/>
              </a:spcBef>
              <a:buNone/>
              <a:defRPr lang="en-US" sz="5685" b="0" kern="1200" cap="none" spc="-100" baseline="0">
                <a:ln w="3175">
                  <a:noFill/>
                </a:ln>
                <a:gradFill>
                  <a:gsLst>
                    <a:gs pos="56637">
                      <a:schemeClr val="tx1"/>
                    </a:gs>
                    <a:gs pos="33000">
                      <a:schemeClr val="tx1"/>
                    </a:gs>
                  </a:gsLst>
                  <a:lin ang="5400000" scaled="0"/>
                </a:gradFill>
                <a:effectLst/>
                <a:latin typeface="+mj-lt"/>
                <a:ea typeface="+mn-ea"/>
                <a:cs typeface="Segoe UI" pitchFamily="34" charset="0"/>
              </a:defRPr>
            </a:lvl1pPr>
          </a:lstStyle>
          <a:p>
            <a:pPr marL="0" marR="0" lvl="0" indent="0" algn="l" defTabSz="914093" rtl="0" eaLnBrk="1" fontAlgn="auto" latinLnBrk="0" hangingPunct="1">
              <a:lnSpc>
                <a:spcPct val="90000"/>
              </a:lnSpc>
              <a:spcBef>
                <a:spcPct val="0"/>
              </a:spcBef>
              <a:spcAft>
                <a:spcPts val="0"/>
              </a:spcAft>
              <a:buClrTx/>
              <a:buSzTx/>
              <a:buFontTx/>
              <a:buNone/>
              <a:tabLst/>
              <a:defRPr/>
            </a:pPr>
            <a:r>
              <a:rPr kumimoji="0" lang="en-US" sz="3999" b="0" i="0" u="none" strike="noStrike" kern="1200" cap="none" spc="-100" normalizeH="0" baseline="0" noProof="0" dirty="0">
                <a:ln w="3175">
                  <a:noFill/>
                </a:ln>
                <a:gradFill>
                  <a:gsLst>
                    <a:gs pos="1250">
                      <a:srgbClr val="505050"/>
                    </a:gs>
                    <a:gs pos="100000">
                      <a:srgbClr val="505050"/>
                    </a:gs>
                  </a:gsLst>
                  <a:lin ang="5400000" scaled="0"/>
                </a:gradFill>
                <a:effectLst/>
                <a:uLnTx/>
                <a:uFillTx/>
                <a:latin typeface="Segoe UI Light"/>
                <a:ea typeface="+mn-ea"/>
                <a:cs typeface="Segoe UI" pitchFamily="34" charset="0"/>
              </a:rPr>
              <a:t>Enterprise Mobility + Security</a:t>
            </a:r>
          </a:p>
        </p:txBody>
      </p:sp>
      <p:sp>
        <p:nvSpPr>
          <p:cNvPr id="22" name="Rectangle 21"/>
          <p:cNvSpPr/>
          <p:nvPr/>
        </p:nvSpPr>
        <p:spPr bwMode="auto">
          <a:xfrm>
            <a:off x="271272" y="1349655"/>
            <a:ext cx="11737052" cy="5216016"/>
          </a:xfrm>
          <a:prstGeom prst="rect">
            <a:avLst/>
          </a:prstGeom>
          <a:solidFill>
            <a:srgbClr val="E2E2E2"/>
          </a:solidFill>
          <a:ln w="12700">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179187" tIns="91403" rIns="179187" bIns="143350" numCol="1" spcCol="0" rtlCol="0" fromWordArt="0" anchor="t" anchorCtr="0" forceAA="0" compatLnSpc="1">
            <a:prstTxWarp prst="textNoShape">
              <a:avLst/>
            </a:prstTxWarp>
            <a:noAutofit/>
          </a:bodyPr>
          <a:lstStyle/>
          <a:p>
            <a:pPr marL="98572" marR="0" lvl="0" indent="-98572" algn="l" defTabSz="913742" rtl="0" eaLnBrk="1" fontAlgn="auto" latinLnBrk="0" hangingPunct="1">
              <a:lnSpc>
                <a:spcPct val="100000"/>
              </a:lnSpc>
              <a:spcBef>
                <a:spcPts val="300"/>
              </a:spcBef>
              <a:spcAft>
                <a:spcPts val="392"/>
              </a:spcAft>
              <a:buClrTx/>
              <a:buSzTx/>
              <a:buFont typeface="Arial"/>
              <a:buChar char="•"/>
              <a:tabLst/>
              <a:defRPr/>
            </a:pPr>
            <a:endParaRPr kumimoji="0" lang="en-US" sz="1200" b="0" i="0" u="none" strike="noStrike" kern="0" cap="none" spc="0" normalizeH="0" baseline="0" noProof="0" dirty="0">
              <a:ln>
                <a:noFill/>
              </a:ln>
              <a:solidFill>
                <a:srgbClr val="505050"/>
              </a:solidFill>
              <a:effectLst/>
              <a:uLnTx/>
              <a:uFillTx/>
              <a:latin typeface="Segoe UI Semilight"/>
              <a:ea typeface="+mn-ea"/>
              <a:cs typeface="+mn-cs"/>
            </a:endParaRPr>
          </a:p>
        </p:txBody>
      </p:sp>
      <p:sp>
        <p:nvSpPr>
          <p:cNvPr id="28" name="Text Placeholder 12"/>
          <p:cNvSpPr txBox="1">
            <a:spLocks/>
          </p:cNvSpPr>
          <p:nvPr/>
        </p:nvSpPr>
        <p:spPr>
          <a:xfrm>
            <a:off x="6723588" y="1479149"/>
            <a:ext cx="2376821" cy="1061445"/>
          </a:xfrm>
          <a:prstGeom prst="rect">
            <a:avLst/>
          </a:prstGeom>
          <a:solidFill>
            <a:srgbClr val="002060"/>
          </a:solidFill>
          <a:ln w="12700">
            <a:noFill/>
            <a:miter lim="800000"/>
          </a:ln>
        </p:spPr>
        <p:txBody>
          <a:bodyPr vert="horz" wrap="square" lIns="91403" tIns="89594" rIns="89594" bIns="91403" rtlCol="0">
            <a:no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896081" rtl="0" eaLnBrk="1" fontAlgn="auto" latinLnBrk="0" hangingPunct="1">
              <a:lnSpc>
                <a:spcPct val="90000"/>
              </a:lnSpc>
              <a:spcBef>
                <a:spcPts val="0"/>
              </a:spcBef>
              <a:spcAft>
                <a:spcPts val="0"/>
              </a:spcAft>
              <a:buClrTx/>
              <a:buSzPct val="90000"/>
              <a:buFont typeface="Arial" pitchFamily="34" charset="0"/>
              <a:buNone/>
              <a:tabLst/>
              <a:defRPr/>
            </a:pPr>
            <a:r>
              <a:rPr kumimoji="0" lang="en-US" sz="1799" b="0" i="0" u="none" strike="noStrike" kern="1200" cap="none" spc="0" normalizeH="0" baseline="0" noProof="0" dirty="0">
                <a:ln>
                  <a:noFill/>
                </a:ln>
                <a:solidFill>
                  <a:srgbClr val="FFFFFF"/>
                </a:solidFill>
                <a:effectLst/>
                <a:uLnTx/>
                <a:uFillTx/>
                <a:latin typeface="Segoe UI Light"/>
                <a:ea typeface="Segoe UI" pitchFamily="34" charset="0"/>
                <a:cs typeface="Segoe UI" pitchFamily="34" charset="0"/>
              </a:rPr>
              <a:t>Information </a:t>
            </a:r>
          </a:p>
          <a:p>
            <a:pPr marL="0" marR="0" lvl="0" indent="0" algn="l" defTabSz="896081" rtl="0" eaLnBrk="1" fontAlgn="auto" latinLnBrk="0" hangingPunct="1">
              <a:lnSpc>
                <a:spcPct val="90000"/>
              </a:lnSpc>
              <a:spcBef>
                <a:spcPts val="0"/>
              </a:spcBef>
              <a:spcAft>
                <a:spcPts val="0"/>
              </a:spcAft>
              <a:buClrTx/>
              <a:buSzPct val="90000"/>
              <a:buFont typeface="Arial" pitchFamily="34" charset="0"/>
              <a:buNone/>
              <a:tabLst/>
              <a:defRPr/>
            </a:pPr>
            <a:r>
              <a:rPr kumimoji="0" lang="en-US" sz="1799" b="0" i="0" u="none" strike="noStrike" kern="1200" cap="none" spc="0" normalizeH="0" baseline="0" noProof="0" dirty="0">
                <a:ln>
                  <a:noFill/>
                </a:ln>
                <a:solidFill>
                  <a:srgbClr val="FFFFFF"/>
                </a:solidFill>
                <a:effectLst/>
                <a:uLnTx/>
                <a:uFillTx/>
                <a:latin typeface="Segoe UI Light"/>
                <a:ea typeface="Segoe UI" pitchFamily="34" charset="0"/>
                <a:cs typeface="Segoe UI" pitchFamily="34" charset="0"/>
              </a:rPr>
              <a:t>protection</a:t>
            </a:r>
          </a:p>
        </p:txBody>
      </p:sp>
      <p:sp>
        <p:nvSpPr>
          <p:cNvPr id="29" name="Text Placeholder 12"/>
          <p:cNvSpPr txBox="1">
            <a:spLocks/>
          </p:cNvSpPr>
          <p:nvPr/>
        </p:nvSpPr>
        <p:spPr>
          <a:xfrm>
            <a:off x="9288997" y="1479149"/>
            <a:ext cx="2376821" cy="1061445"/>
          </a:xfrm>
          <a:prstGeom prst="rect">
            <a:avLst/>
          </a:prstGeom>
          <a:solidFill>
            <a:srgbClr val="002060"/>
          </a:solidFill>
          <a:ln w="12700">
            <a:noFill/>
            <a:miter lim="800000"/>
          </a:ln>
        </p:spPr>
        <p:txBody>
          <a:bodyPr vert="horz" wrap="square" lIns="91403" tIns="89594" rIns="89594" bIns="91403" rtlCol="0">
            <a:no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896081" rtl="0" eaLnBrk="1" fontAlgn="auto" latinLnBrk="0" hangingPunct="1">
              <a:lnSpc>
                <a:spcPct val="90000"/>
              </a:lnSpc>
              <a:spcBef>
                <a:spcPts val="0"/>
              </a:spcBef>
              <a:spcAft>
                <a:spcPts val="0"/>
              </a:spcAft>
              <a:buClrTx/>
              <a:buSzPct val="90000"/>
              <a:buFont typeface="Arial" pitchFamily="34" charset="0"/>
              <a:buNone/>
              <a:tabLst/>
              <a:defRPr/>
            </a:pPr>
            <a:r>
              <a:rPr kumimoji="0" lang="en-US" sz="1799" b="0" i="0" u="none" strike="noStrike" kern="1200" cap="none" spc="0" normalizeH="0" baseline="0" noProof="0" dirty="0">
                <a:ln>
                  <a:noFill/>
                </a:ln>
                <a:solidFill>
                  <a:srgbClr val="FFFFFF"/>
                </a:solidFill>
                <a:effectLst/>
                <a:uLnTx/>
                <a:uFillTx/>
                <a:latin typeface="Segoe UI Light"/>
                <a:ea typeface="Segoe UI" pitchFamily="34" charset="0"/>
                <a:cs typeface="Segoe UI" pitchFamily="34" charset="0"/>
              </a:rPr>
              <a:t>Identity-driven </a:t>
            </a:r>
          </a:p>
          <a:p>
            <a:pPr marL="0" marR="0" lvl="0" indent="0" algn="l" defTabSz="896081" rtl="0" eaLnBrk="1" fontAlgn="auto" latinLnBrk="0" hangingPunct="1">
              <a:lnSpc>
                <a:spcPct val="90000"/>
              </a:lnSpc>
              <a:spcBef>
                <a:spcPts val="0"/>
              </a:spcBef>
              <a:spcAft>
                <a:spcPts val="0"/>
              </a:spcAft>
              <a:buClrTx/>
              <a:buSzPct val="90000"/>
              <a:buFont typeface="Arial" pitchFamily="34" charset="0"/>
              <a:buNone/>
              <a:tabLst/>
              <a:defRPr/>
            </a:pPr>
            <a:r>
              <a:rPr kumimoji="0" lang="en-US" sz="1799" b="0" i="0" u="none" strike="noStrike" kern="1200" cap="none" spc="0" normalizeH="0" baseline="0" noProof="0" dirty="0">
                <a:ln>
                  <a:noFill/>
                </a:ln>
                <a:solidFill>
                  <a:srgbClr val="FFFFFF"/>
                </a:solidFill>
                <a:effectLst/>
                <a:uLnTx/>
                <a:uFillTx/>
                <a:latin typeface="Segoe UI Light"/>
                <a:ea typeface="Segoe UI" pitchFamily="34" charset="0"/>
                <a:cs typeface="Segoe UI" pitchFamily="34" charset="0"/>
              </a:rPr>
              <a:t>security</a:t>
            </a:r>
          </a:p>
        </p:txBody>
      </p:sp>
      <p:sp>
        <p:nvSpPr>
          <p:cNvPr id="37" name="Text Placeholder 12"/>
          <p:cNvSpPr txBox="1">
            <a:spLocks/>
          </p:cNvSpPr>
          <p:nvPr/>
        </p:nvSpPr>
        <p:spPr>
          <a:xfrm>
            <a:off x="4161502" y="1479149"/>
            <a:ext cx="2376821" cy="1061445"/>
          </a:xfrm>
          <a:prstGeom prst="rect">
            <a:avLst/>
          </a:prstGeom>
          <a:solidFill>
            <a:srgbClr val="002060"/>
          </a:solidFill>
          <a:ln w="12700">
            <a:noFill/>
            <a:miter lim="800000"/>
          </a:ln>
        </p:spPr>
        <p:txBody>
          <a:bodyPr vert="horz" wrap="square" lIns="91403" tIns="89594" rIns="89594" bIns="91403" rtlCol="0">
            <a:no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896081" rtl="0" eaLnBrk="1" fontAlgn="auto" latinLnBrk="0" hangingPunct="1">
              <a:lnSpc>
                <a:spcPct val="90000"/>
              </a:lnSpc>
              <a:spcBef>
                <a:spcPts val="0"/>
              </a:spcBef>
              <a:spcAft>
                <a:spcPts val="0"/>
              </a:spcAft>
              <a:buClrTx/>
              <a:buSzPct val="90000"/>
              <a:buFont typeface="Arial" pitchFamily="34" charset="0"/>
              <a:buNone/>
              <a:tabLst/>
              <a:defRPr/>
            </a:pPr>
            <a:r>
              <a:rPr kumimoji="0" lang="en-US" sz="1799" b="0" i="0" u="none" strike="noStrike" kern="1200" cap="none" spc="0" normalizeH="0" baseline="0" noProof="0" dirty="0">
                <a:ln>
                  <a:noFill/>
                </a:ln>
                <a:solidFill>
                  <a:srgbClr val="FFFFFF"/>
                </a:solidFill>
                <a:effectLst/>
                <a:uLnTx/>
                <a:uFillTx/>
                <a:latin typeface="Segoe UI Light"/>
                <a:ea typeface="Segoe UI" pitchFamily="34" charset="0"/>
                <a:cs typeface="Segoe UI" pitchFamily="34" charset="0"/>
              </a:rPr>
              <a:t>Managed mobile productivity</a:t>
            </a:r>
          </a:p>
        </p:txBody>
      </p:sp>
      <p:sp>
        <p:nvSpPr>
          <p:cNvPr id="65" name="Text Placeholder 12"/>
          <p:cNvSpPr txBox="1">
            <a:spLocks/>
          </p:cNvSpPr>
          <p:nvPr/>
        </p:nvSpPr>
        <p:spPr>
          <a:xfrm>
            <a:off x="1599414" y="1479149"/>
            <a:ext cx="2376821" cy="1061445"/>
          </a:xfrm>
          <a:prstGeom prst="rect">
            <a:avLst/>
          </a:prstGeom>
          <a:solidFill>
            <a:srgbClr val="002060"/>
          </a:solidFill>
          <a:ln w="12700">
            <a:noFill/>
            <a:miter lim="800000"/>
          </a:ln>
        </p:spPr>
        <p:txBody>
          <a:bodyPr vert="horz" wrap="square" lIns="91403" tIns="89594" rIns="89594" bIns="91403" rtlCol="0">
            <a:no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896081" rtl="0" eaLnBrk="1" fontAlgn="auto" latinLnBrk="0" hangingPunct="1">
              <a:lnSpc>
                <a:spcPct val="90000"/>
              </a:lnSpc>
              <a:spcBef>
                <a:spcPts val="0"/>
              </a:spcBef>
              <a:spcAft>
                <a:spcPts val="0"/>
              </a:spcAft>
              <a:buClrTx/>
              <a:buSzPct val="90000"/>
              <a:buFont typeface="Arial" pitchFamily="34" charset="0"/>
              <a:buNone/>
              <a:tabLst/>
              <a:defRPr/>
            </a:pPr>
            <a:r>
              <a:rPr kumimoji="0" lang="en-US" sz="1799" b="0" i="0" u="none" strike="noStrike" kern="1200" cap="none" spc="0" normalizeH="0" baseline="0" noProof="0" dirty="0">
                <a:ln>
                  <a:noFill/>
                </a:ln>
                <a:solidFill>
                  <a:srgbClr val="FFFFFF"/>
                </a:solidFill>
                <a:effectLst/>
                <a:uLnTx/>
                <a:uFillTx/>
                <a:latin typeface="Segoe UI Light"/>
                <a:ea typeface="Segoe UI" pitchFamily="34" charset="0"/>
                <a:cs typeface="Segoe UI" pitchFamily="34" charset="0"/>
              </a:rPr>
              <a:t>Identity and access management</a:t>
            </a:r>
          </a:p>
        </p:txBody>
      </p:sp>
      <p:sp>
        <p:nvSpPr>
          <p:cNvPr id="66" name="Rectangle 65"/>
          <p:cNvSpPr/>
          <p:nvPr/>
        </p:nvSpPr>
        <p:spPr bwMode="auto">
          <a:xfrm>
            <a:off x="428892" y="2619586"/>
            <a:ext cx="11460087" cy="3832013"/>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vert="horz" wrap="square" lIns="0" tIns="46625" rIns="0" bIns="46625" numCol="1" rtlCol="0" anchor="b" anchorCtr="0" compatLnSpc="1">
            <a:prstTxWarp prst="textNoShape">
              <a:avLst/>
            </a:prstTxWarp>
          </a:bodyPr>
          <a:lstStyle/>
          <a:p>
            <a:pPr marL="0" marR="0" lvl="0" indent="0" algn="ctr" defTabSz="932192" rtl="0" eaLnBrk="1" fontAlgn="base" latinLnBrk="0" hangingPunct="1">
              <a:lnSpc>
                <a:spcPct val="100000"/>
              </a:lnSpc>
              <a:spcBef>
                <a:spcPct val="0"/>
              </a:spcBef>
              <a:spcAft>
                <a:spcPct val="0"/>
              </a:spcAft>
              <a:buClrTx/>
              <a:buSzTx/>
              <a:buFontTx/>
              <a:buNone/>
              <a:tabLst/>
              <a:defRPr/>
            </a:pPr>
            <a:endParaRPr kumimoji="0" lang="en-US" sz="1999" b="0" i="0" u="none" strike="noStrike" kern="0" cap="none" spc="-70" normalizeH="0" baseline="0" noProof="0" dirty="0">
              <a:ln>
                <a:noFill/>
              </a:ln>
              <a:solidFill>
                <a:srgbClr val="FFFFFF"/>
              </a:solidFill>
              <a:effectLst/>
              <a:uLnTx/>
              <a:uFillTx/>
              <a:latin typeface="Segoe UI Semibold" panose="020B0702040204020203" pitchFamily="34" charset="0"/>
              <a:ea typeface="+mn-ea"/>
              <a:cs typeface="+mn-cs"/>
            </a:endParaRPr>
          </a:p>
          <a:p>
            <a:pPr marL="0" marR="0" lvl="0" indent="0" algn="ctr" defTabSz="932192" rtl="0" eaLnBrk="1" fontAlgn="base" latinLnBrk="0" hangingPunct="1">
              <a:lnSpc>
                <a:spcPct val="100000"/>
              </a:lnSpc>
              <a:spcBef>
                <a:spcPct val="0"/>
              </a:spcBef>
              <a:spcAft>
                <a:spcPct val="0"/>
              </a:spcAft>
              <a:buClrTx/>
              <a:buSzTx/>
              <a:buFontTx/>
              <a:buNone/>
              <a:tabLst/>
              <a:defRPr/>
            </a:pPr>
            <a:endParaRPr kumimoji="0" lang="en-US" sz="1999" b="0" i="0" u="none" strike="noStrike" kern="0" cap="none" spc="-70" normalizeH="0" baseline="0" noProof="0" dirty="0">
              <a:ln>
                <a:noFill/>
              </a:ln>
              <a:solidFill>
                <a:srgbClr val="FFFFFF"/>
              </a:solidFill>
              <a:effectLst/>
              <a:uLnTx/>
              <a:uFillTx/>
              <a:latin typeface="Segoe UI Semibold" panose="020B0702040204020203" pitchFamily="34" charset="0"/>
              <a:ea typeface="+mn-ea"/>
              <a:cs typeface="+mn-cs"/>
            </a:endParaRPr>
          </a:p>
          <a:p>
            <a:pPr marL="0" marR="0" lvl="0" indent="0" algn="ctr" defTabSz="932192" rtl="0" eaLnBrk="1" fontAlgn="base" latinLnBrk="0" hangingPunct="1">
              <a:lnSpc>
                <a:spcPct val="100000"/>
              </a:lnSpc>
              <a:spcBef>
                <a:spcPct val="0"/>
              </a:spcBef>
              <a:spcAft>
                <a:spcPct val="0"/>
              </a:spcAft>
              <a:buClrTx/>
              <a:buSzTx/>
              <a:buFontTx/>
              <a:buNone/>
              <a:tabLst/>
              <a:defRPr/>
            </a:pPr>
            <a:endParaRPr kumimoji="0" lang="en-US" sz="1999" b="0" i="0" u="none" strike="noStrike" kern="0" cap="none" spc="-70" normalizeH="0" baseline="0" noProof="0" dirty="0">
              <a:ln>
                <a:noFill/>
              </a:ln>
              <a:solidFill>
                <a:srgbClr val="FFFFFF"/>
              </a:solidFill>
              <a:effectLst/>
              <a:uLnTx/>
              <a:uFillTx/>
              <a:latin typeface="Segoe UI Semibold" panose="020B0702040204020203" pitchFamily="34" charset="0"/>
              <a:ea typeface="+mn-ea"/>
              <a:cs typeface="+mn-cs"/>
            </a:endParaRPr>
          </a:p>
          <a:p>
            <a:pPr marL="0" marR="0" lvl="0" indent="0" algn="ctr" defTabSz="932192" rtl="0" eaLnBrk="1" fontAlgn="base" latinLnBrk="0" hangingPunct="1">
              <a:lnSpc>
                <a:spcPct val="100000"/>
              </a:lnSpc>
              <a:spcBef>
                <a:spcPct val="0"/>
              </a:spcBef>
              <a:spcAft>
                <a:spcPct val="0"/>
              </a:spcAft>
              <a:buClrTx/>
              <a:buSzTx/>
              <a:buFontTx/>
              <a:buNone/>
              <a:tabLst/>
              <a:defRPr/>
            </a:pPr>
            <a:endParaRPr kumimoji="0" lang="en-US" sz="1999" b="0" i="0" u="none" strike="noStrike" kern="0" cap="none" spc="-70" normalizeH="0" baseline="0" noProof="0" dirty="0">
              <a:ln>
                <a:noFill/>
              </a:ln>
              <a:solidFill>
                <a:srgbClr val="FFFFFF"/>
              </a:solidFill>
              <a:effectLst/>
              <a:uLnTx/>
              <a:uFillTx/>
              <a:latin typeface="Segoe UI Semibold" panose="020B0702040204020203" pitchFamily="34" charset="0"/>
              <a:ea typeface="+mn-ea"/>
              <a:cs typeface="+mn-cs"/>
            </a:endParaRPr>
          </a:p>
          <a:p>
            <a:pPr marL="0" marR="0" lvl="0" indent="0" algn="ctr" defTabSz="932192" rtl="0" eaLnBrk="1" fontAlgn="base" latinLnBrk="0" hangingPunct="1">
              <a:lnSpc>
                <a:spcPct val="100000"/>
              </a:lnSpc>
              <a:spcBef>
                <a:spcPct val="0"/>
              </a:spcBef>
              <a:spcAft>
                <a:spcPct val="0"/>
              </a:spcAft>
              <a:buClrTx/>
              <a:buSzTx/>
              <a:buFontTx/>
              <a:buNone/>
              <a:tabLst/>
              <a:defRPr/>
            </a:pPr>
            <a:endParaRPr kumimoji="0" lang="en-US" sz="1999" b="0" i="0" u="none" strike="noStrike" kern="0" cap="none" spc="-70" normalizeH="0" baseline="0" noProof="0" dirty="0">
              <a:ln>
                <a:noFill/>
              </a:ln>
              <a:solidFill>
                <a:srgbClr val="FFFFFF"/>
              </a:solidFill>
              <a:effectLst/>
              <a:uLnTx/>
              <a:uFillTx/>
              <a:latin typeface="Segoe UI Semibold" panose="020B0702040204020203" pitchFamily="34" charset="0"/>
              <a:ea typeface="+mn-ea"/>
              <a:cs typeface="+mn-cs"/>
            </a:endParaRPr>
          </a:p>
        </p:txBody>
      </p:sp>
      <p:sp>
        <p:nvSpPr>
          <p:cNvPr id="27" name="Text Placeholder 12"/>
          <p:cNvSpPr txBox="1">
            <a:spLocks/>
          </p:cNvSpPr>
          <p:nvPr/>
        </p:nvSpPr>
        <p:spPr>
          <a:xfrm>
            <a:off x="706441" y="4483311"/>
            <a:ext cx="11056620" cy="185336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vert="horz" wrap="square" lIns="182780" tIns="182780" rIns="89594" bIns="89594" rtlCol="0" anchor="ctr" anchorCtr="0">
            <a:no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896081" rtl="0" eaLnBrk="1" fontAlgn="auto" latinLnBrk="0" hangingPunct="1">
              <a:lnSpc>
                <a:spcPct val="90000"/>
              </a:lnSpc>
              <a:spcBef>
                <a:spcPts val="0"/>
              </a:spcBef>
              <a:spcAft>
                <a:spcPts val="0"/>
              </a:spcAft>
              <a:buClrTx/>
              <a:buSzPct val="90000"/>
              <a:buFont typeface="Arial" pitchFamily="34" charset="0"/>
              <a:buNone/>
              <a:tabLst/>
              <a:defRPr/>
            </a:pPr>
            <a:endParaRPr kumimoji="0" lang="en-US" sz="1999" b="0" i="0" u="none" strike="noStrike" kern="0" cap="none" spc="-70" normalizeH="0" baseline="0" noProof="0" dirty="0">
              <a:ln>
                <a:noFill/>
              </a:ln>
              <a:solidFill>
                <a:srgbClr val="FFFFFF"/>
              </a:solidFill>
              <a:effectLst/>
              <a:uLnTx/>
              <a:uFillTx/>
              <a:latin typeface="Segoe UI Semibold" panose="020B0702040204020203" pitchFamily="34" charset="0"/>
              <a:ea typeface="+mn-ea"/>
              <a:cs typeface="+mn-cs"/>
            </a:endParaRPr>
          </a:p>
        </p:txBody>
      </p:sp>
      <p:sp>
        <p:nvSpPr>
          <p:cNvPr id="32" name="Rectangle 31"/>
          <p:cNvSpPr/>
          <p:nvPr/>
        </p:nvSpPr>
        <p:spPr bwMode="auto">
          <a:xfrm>
            <a:off x="6712440" y="2720849"/>
            <a:ext cx="2376821" cy="1669976"/>
          </a:xfrm>
          <a:prstGeom prst="rect">
            <a:avLst/>
          </a:prstGeom>
          <a:solidFill>
            <a:schemeClr val="bg1"/>
          </a:solidFill>
          <a:ln w="127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79187" tIns="91416" rIns="179187" bIns="143350" numCol="1" spcCol="0" rtlCol="0" fromWordArt="0" anchor="t" anchorCtr="0" forceAA="0" compatLnSpc="1">
            <a:prstTxWarp prst="textNoShape">
              <a:avLst/>
            </a:prstTxWarp>
            <a:noAutofit/>
          </a:bodyPr>
          <a:lstStyle/>
          <a:p>
            <a:pPr marL="0" marR="0" lvl="0" indent="0" algn="l" defTabSz="913742" rtl="0" eaLnBrk="1" fontAlgn="auto" latinLnBrk="0" hangingPunct="1">
              <a:lnSpc>
                <a:spcPct val="100000"/>
              </a:lnSpc>
              <a:spcBef>
                <a:spcPts val="600"/>
              </a:spcBef>
              <a:spcAft>
                <a:spcPts val="0"/>
              </a:spcAft>
              <a:buClrTx/>
              <a:buSzTx/>
              <a:buFontTx/>
              <a:buNone/>
              <a:tabLst/>
              <a:defRPr/>
            </a:pPr>
            <a:r>
              <a:rPr kumimoji="0" lang="fr-FR" sz="1200" b="1" i="0" u="none" strike="noStrike" kern="0" cap="none" spc="0" normalizeH="0" baseline="0" noProof="0" dirty="0">
                <a:ln>
                  <a:noFill/>
                </a:ln>
                <a:solidFill>
                  <a:srgbClr val="505050"/>
                </a:solidFill>
                <a:effectLst/>
                <a:uLnTx/>
                <a:uFillTx/>
                <a:latin typeface="Segoe UI Semilight"/>
                <a:ea typeface="+mn-ea"/>
                <a:cs typeface="+mn-cs"/>
              </a:rPr>
              <a:t>Azure Information Protection Premium P2</a:t>
            </a:r>
          </a:p>
          <a:p>
            <a:pPr marL="0" marR="0" lvl="0" indent="0" algn="l" defTabSz="913742" rtl="0" eaLnBrk="1" fontAlgn="auto" latinLnBrk="0" hangingPunct="1">
              <a:lnSpc>
                <a:spcPct val="100000"/>
              </a:lnSpc>
              <a:spcBef>
                <a:spcPts val="600"/>
              </a:spcBef>
              <a:spcAft>
                <a:spcPts val="0"/>
              </a:spcAft>
              <a:buClrTx/>
              <a:buSzTx/>
              <a:buFontTx/>
              <a:buNone/>
              <a:tabLst/>
              <a:defRPr/>
            </a:pPr>
            <a:r>
              <a:rPr kumimoji="0" lang="en-US" sz="1200" b="0" i="0" u="none" strike="noStrike" kern="0" cap="none" spc="0" normalizeH="0" baseline="0" noProof="0" dirty="0">
                <a:ln>
                  <a:noFill/>
                </a:ln>
                <a:solidFill>
                  <a:srgbClr val="505050"/>
                </a:solidFill>
                <a:effectLst/>
                <a:uLnTx/>
                <a:uFillTx/>
                <a:latin typeface="Segoe UI Semilight"/>
                <a:ea typeface="+mn-ea"/>
                <a:cs typeface="+mn-cs"/>
              </a:rPr>
              <a:t>Intelligent classification and encryption for files shared inside and outside your organization</a:t>
            </a:r>
          </a:p>
          <a:p>
            <a:pPr marL="0" marR="0" lvl="0" indent="0" algn="l" defTabSz="913742" rtl="0" eaLnBrk="1" fontAlgn="auto" latinLnBrk="0" hangingPunct="1">
              <a:lnSpc>
                <a:spcPct val="100000"/>
              </a:lnSpc>
              <a:spcBef>
                <a:spcPts val="600"/>
              </a:spcBef>
              <a:spcAft>
                <a:spcPts val="0"/>
              </a:spcAft>
              <a:buClrTx/>
              <a:buSzTx/>
              <a:buFontTx/>
              <a:buNone/>
              <a:tabLst/>
              <a:defRPr/>
            </a:pPr>
            <a:r>
              <a:rPr kumimoji="0" lang="en-US" sz="1100" b="0" i="1" u="none" strike="noStrike" kern="0" cap="none" spc="0" normalizeH="0" baseline="0" noProof="0" dirty="0">
                <a:ln>
                  <a:noFill/>
                </a:ln>
                <a:solidFill>
                  <a:srgbClr val="505050"/>
                </a:solidFill>
                <a:effectLst/>
                <a:uLnTx/>
                <a:uFillTx/>
                <a:latin typeface="Segoe UI Semilight"/>
                <a:ea typeface="+mn-ea"/>
                <a:cs typeface="+mn-cs"/>
              </a:rPr>
              <a:t>(includes all capabilities in P1)</a:t>
            </a:r>
          </a:p>
        </p:txBody>
      </p:sp>
      <p:sp>
        <p:nvSpPr>
          <p:cNvPr id="35" name="Rectangle 34"/>
          <p:cNvSpPr/>
          <p:nvPr/>
        </p:nvSpPr>
        <p:spPr bwMode="auto">
          <a:xfrm>
            <a:off x="6712440" y="4570539"/>
            <a:ext cx="2376821" cy="1684557"/>
          </a:xfrm>
          <a:prstGeom prst="rect">
            <a:avLst/>
          </a:prstGeom>
          <a:solidFill>
            <a:schemeClr val="bg1"/>
          </a:solidFill>
          <a:ln w="12700" cap="sq">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87" tIns="91416" rIns="179187" bIns="143350" numCol="1" spcCol="0" rtlCol="0" fromWordArt="0" anchor="t" anchorCtr="0" forceAA="0" compatLnSpc="1">
            <a:prstTxWarp prst="textNoShape">
              <a:avLst/>
            </a:prstTxWarp>
            <a:noAutofit/>
          </a:bodyPr>
          <a:lstStyle/>
          <a:p>
            <a:pPr marL="0" marR="0" lvl="0" indent="0" algn="l" defTabSz="913742" rtl="0" eaLnBrk="1" fontAlgn="auto" latinLnBrk="0" hangingPunct="1">
              <a:lnSpc>
                <a:spcPct val="100000"/>
              </a:lnSpc>
              <a:spcBef>
                <a:spcPts val="600"/>
              </a:spcBef>
              <a:spcAft>
                <a:spcPts val="0"/>
              </a:spcAft>
              <a:buClrTx/>
              <a:buSzTx/>
              <a:buFontTx/>
              <a:buNone/>
              <a:tabLst/>
              <a:defRPr/>
            </a:pPr>
            <a:r>
              <a:rPr kumimoji="0" lang="fr-FR" sz="1200" b="1" i="0" u="none" strike="noStrike" kern="0" cap="none" spc="0" normalizeH="0" baseline="0" noProof="0" dirty="0">
                <a:ln>
                  <a:noFill/>
                </a:ln>
                <a:solidFill>
                  <a:srgbClr val="505050"/>
                </a:solidFill>
                <a:effectLst/>
                <a:uLnTx/>
                <a:uFillTx/>
                <a:latin typeface="Segoe UI Semilight"/>
                <a:ea typeface="+mn-ea"/>
                <a:cs typeface="+mn-cs"/>
              </a:rPr>
              <a:t>Azure Information Protection Premium P1</a:t>
            </a:r>
          </a:p>
          <a:p>
            <a:pPr marL="0" marR="0" lvl="0" indent="0" algn="l" defTabSz="913742" rtl="0" eaLnBrk="1" fontAlgn="auto" latinLnBrk="0" hangingPunct="1">
              <a:lnSpc>
                <a:spcPct val="100000"/>
              </a:lnSpc>
              <a:spcBef>
                <a:spcPts val="600"/>
              </a:spcBef>
              <a:spcAft>
                <a:spcPts val="0"/>
              </a:spcAft>
              <a:buClrTx/>
              <a:buSzTx/>
              <a:buFontTx/>
              <a:buNone/>
              <a:tabLst/>
              <a:defRPr/>
            </a:pPr>
            <a:r>
              <a:rPr kumimoji="0" lang="en-US" sz="1200" b="0" i="0" u="none" strike="noStrike" kern="0" cap="none" spc="0" normalizeH="0" baseline="0" noProof="0" dirty="0">
                <a:ln>
                  <a:noFill/>
                </a:ln>
                <a:solidFill>
                  <a:srgbClr val="505050"/>
                </a:solidFill>
                <a:effectLst/>
                <a:uLnTx/>
                <a:uFillTx/>
                <a:latin typeface="Segoe UI Semilight"/>
                <a:ea typeface="+mn-ea"/>
                <a:cs typeface="+mn-cs"/>
              </a:rPr>
              <a:t>Encryption for all files and storage locations</a:t>
            </a:r>
          </a:p>
          <a:p>
            <a:pPr marL="0" marR="0" lvl="0" indent="0" algn="l" defTabSz="913742" rtl="0" eaLnBrk="1" fontAlgn="auto" latinLnBrk="0" hangingPunct="1">
              <a:lnSpc>
                <a:spcPct val="100000"/>
              </a:lnSpc>
              <a:spcBef>
                <a:spcPts val="600"/>
              </a:spcBef>
              <a:spcAft>
                <a:spcPts val="0"/>
              </a:spcAft>
              <a:buClrTx/>
              <a:buSzTx/>
              <a:buFontTx/>
              <a:buNone/>
              <a:tabLst/>
              <a:defRPr/>
            </a:pPr>
            <a:r>
              <a:rPr kumimoji="0" lang="en-US" sz="1200" b="0" i="0" u="none" strike="noStrike" kern="0" cap="none" spc="0" normalizeH="0" baseline="0" noProof="0" dirty="0">
                <a:ln>
                  <a:noFill/>
                </a:ln>
                <a:solidFill>
                  <a:srgbClr val="505050"/>
                </a:solidFill>
                <a:effectLst/>
                <a:uLnTx/>
                <a:uFillTx/>
                <a:latin typeface="Segoe UI Semilight"/>
                <a:ea typeface="+mn-ea"/>
                <a:cs typeface="+mn-cs"/>
              </a:rPr>
              <a:t>Cloud-based file tracking</a:t>
            </a:r>
          </a:p>
        </p:txBody>
      </p:sp>
      <p:sp>
        <p:nvSpPr>
          <p:cNvPr id="33" name="Rectangle 32"/>
          <p:cNvSpPr/>
          <p:nvPr/>
        </p:nvSpPr>
        <p:spPr bwMode="auto">
          <a:xfrm>
            <a:off x="9300147" y="2720849"/>
            <a:ext cx="2376821" cy="1669976"/>
          </a:xfrm>
          <a:prstGeom prst="rect">
            <a:avLst/>
          </a:prstGeom>
          <a:solidFill>
            <a:schemeClr val="bg1"/>
          </a:solidFill>
          <a:ln w="12700">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179187" tIns="91416" rIns="179187" bIns="143350" numCol="1" spcCol="0" rtlCol="0" fromWordArt="0" anchor="t" anchorCtr="0" forceAA="0" compatLnSpc="1">
            <a:prstTxWarp prst="textNoShape">
              <a:avLst/>
            </a:prstTxWarp>
            <a:noAutofit/>
          </a:bodyPr>
          <a:lstStyle/>
          <a:p>
            <a:pPr marL="0" marR="0" lvl="0" indent="0" algn="l" defTabSz="913742" rtl="0" eaLnBrk="1" fontAlgn="auto" latinLnBrk="0" hangingPunct="1">
              <a:lnSpc>
                <a:spcPct val="100000"/>
              </a:lnSpc>
              <a:spcBef>
                <a:spcPts val="600"/>
              </a:spcBef>
              <a:spcAft>
                <a:spcPts val="0"/>
              </a:spcAft>
              <a:buClrTx/>
              <a:buSzTx/>
              <a:buFontTx/>
              <a:buNone/>
              <a:tabLst/>
              <a:defRPr/>
            </a:pPr>
            <a:r>
              <a:rPr kumimoji="0" lang="en-US" sz="1200" b="1" i="0" u="none" strike="noStrike" kern="0" cap="none" spc="0" normalizeH="0" baseline="0" noProof="0" dirty="0">
                <a:ln>
                  <a:noFill/>
                </a:ln>
                <a:solidFill>
                  <a:srgbClr val="505050"/>
                </a:solidFill>
                <a:effectLst/>
                <a:uLnTx/>
                <a:uFillTx/>
                <a:latin typeface="Segoe UI Semilight"/>
                <a:ea typeface="+mn-ea"/>
                <a:cs typeface="+mn-cs"/>
              </a:rPr>
              <a:t>Microsoft Cloud </a:t>
            </a:r>
            <a:br>
              <a:rPr kumimoji="0" lang="en-US" sz="1200" b="1" i="0" u="none" strike="noStrike" kern="0" cap="none" spc="0" normalizeH="0" baseline="0" noProof="0" dirty="0">
                <a:ln>
                  <a:noFill/>
                </a:ln>
                <a:solidFill>
                  <a:srgbClr val="505050"/>
                </a:solidFill>
                <a:effectLst/>
                <a:uLnTx/>
                <a:uFillTx/>
                <a:latin typeface="Segoe UI Semilight"/>
                <a:ea typeface="+mn-ea"/>
                <a:cs typeface="+mn-cs"/>
              </a:rPr>
            </a:br>
            <a:r>
              <a:rPr kumimoji="0" lang="en-US" sz="1200" b="1" i="0" u="none" strike="noStrike" kern="0" cap="none" spc="0" normalizeH="0" baseline="0" noProof="0" dirty="0">
                <a:ln>
                  <a:noFill/>
                </a:ln>
                <a:solidFill>
                  <a:srgbClr val="505050"/>
                </a:solidFill>
                <a:effectLst/>
                <a:uLnTx/>
                <a:uFillTx/>
                <a:latin typeface="Segoe UI Semilight"/>
                <a:ea typeface="+mn-ea"/>
                <a:cs typeface="+mn-cs"/>
              </a:rPr>
              <a:t>App Security</a:t>
            </a:r>
          </a:p>
          <a:p>
            <a:pPr marL="0" marR="0" lvl="0" indent="0" algn="l" defTabSz="913742" rtl="0" eaLnBrk="1" fontAlgn="auto" latinLnBrk="0" hangingPunct="1">
              <a:lnSpc>
                <a:spcPct val="100000"/>
              </a:lnSpc>
              <a:spcBef>
                <a:spcPts val="600"/>
              </a:spcBef>
              <a:spcAft>
                <a:spcPts val="0"/>
              </a:spcAft>
              <a:buClrTx/>
              <a:buSzTx/>
              <a:buFontTx/>
              <a:buNone/>
              <a:tabLst/>
              <a:defRPr/>
            </a:pPr>
            <a:r>
              <a:rPr kumimoji="0" lang="en-US" sz="1200" b="0" i="0" u="none" strike="noStrike" kern="0" cap="none" spc="0" normalizeH="0" baseline="0" noProof="0" dirty="0">
                <a:ln>
                  <a:noFill/>
                </a:ln>
                <a:solidFill>
                  <a:srgbClr val="505050"/>
                </a:solidFill>
                <a:effectLst/>
                <a:uLnTx/>
                <a:uFillTx/>
                <a:latin typeface="Segoe UI Semilight"/>
                <a:ea typeface="+mn-ea"/>
                <a:cs typeface="+mn-cs"/>
              </a:rPr>
              <a:t>Enterprise-grade visibility, control, and protection for your cloud applications</a:t>
            </a:r>
          </a:p>
        </p:txBody>
      </p:sp>
      <p:sp>
        <p:nvSpPr>
          <p:cNvPr id="36" name="Rectangle 35"/>
          <p:cNvSpPr/>
          <p:nvPr/>
        </p:nvSpPr>
        <p:spPr bwMode="auto">
          <a:xfrm>
            <a:off x="9300147" y="4583645"/>
            <a:ext cx="2376821" cy="1666945"/>
          </a:xfrm>
          <a:prstGeom prst="rect">
            <a:avLst/>
          </a:prstGeom>
          <a:solidFill>
            <a:schemeClr val="bg1"/>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87" tIns="91416" rIns="179187" bIns="143350" numCol="1" spcCol="0" rtlCol="0" fromWordArt="0" anchor="t" anchorCtr="0" forceAA="0" compatLnSpc="1">
            <a:prstTxWarp prst="textNoShape">
              <a:avLst/>
            </a:prstTxWarp>
            <a:noAutofit/>
          </a:bodyPr>
          <a:lstStyle/>
          <a:p>
            <a:pPr marL="0" marR="0" lvl="0" indent="0" algn="l" defTabSz="913742" rtl="0" eaLnBrk="1" fontAlgn="auto" latinLnBrk="0" hangingPunct="1">
              <a:lnSpc>
                <a:spcPct val="100000"/>
              </a:lnSpc>
              <a:spcBef>
                <a:spcPts val="600"/>
              </a:spcBef>
              <a:spcAft>
                <a:spcPts val="0"/>
              </a:spcAft>
              <a:buClrTx/>
              <a:buSzTx/>
              <a:buFontTx/>
              <a:buNone/>
              <a:tabLst/>
              <a:defRPr/>
            </a:pPr>
            <a:r>
              <a:rPr kumimoji="0" lang="en-US" sz="1200" b="1" i="0" u="none" strike="noStrike" kern="0" cap="none" spc="0" normalizeH="0" baseline="0" noProof="0" dirty="0">
                <a:ln>
                  <a:noFill/>
                </a:ln>
                <a:solidFill>
                  <a:srgbClr val="505050"/>
                </a:solidFill>
                <a:effectLst/>
                <a:uLnTx/>
                <a:uFillTx/>
                <a:latin typeface="Segoe UI Semilight"/>
                <a:ea typeface="+mn-ea"/>
                <a:cs typeface="+mn-cs"/>
              </a:rPr>
              <a:t>Microsoft Advanced </a:t>
            </a:r>
            <a:br>
              <a:rPr kumimoji="0" lang="en-US" sz="1200" b="1" i="0" u="none" strike="noStrike" kern="0" cap="none" spc="0" normalizeH="0" baseline="0" noProof="0" dirty="0">
                <a:ln>
                  <a:noFill/>
                </a:ln>
                <a:solidFill>
                  <a:srgbClr val="505050"/>
                </a:solidFill>
                <a:effectLst/>
                <a:uLnTx/>
                <a:uFillTx/>
                <a:latin typeface="Segoe UI Semilight"/>
                <a:ea typeface="+mn-ea"/>
                <a:cs typeface="+mn-cs"/>
              </a:rPr>
            </a:br>
            <a:r>
              <a:rPr kumimoji="0" lang="en-US" sz="1200" b="1" i="0" u="none" strike="noStrike" kern="0" cap="none" spc="0" normalizeH="0" baseline="0" noProof="0" dirty="0">
                <a:ln>
                  <a:noFill/>
                </a:ln>
                <a:solidFill>
                  <a:srgbClr val="505050"/>
                </a:solidFill>
                <a:effectLst/>
                <a:uLnTx/>
                <a:uFillTx/>
                <a:latin typeface="Segoe UI Semilight"/>
                <a:ea typeface="+mn-ea"/>
                <a:cs typeface="+mn-cs"/>
              </a:rPr>
              <a:t>Threat Analytics</a:t>
            </a:r>
          </a:p>
          <a:p>
            <a:pPr marL="0" marR="0" lvl="0" indent="0" algn="l" defTabSz="913742" rtl="0" eaLnBrk="1" fontAlgn="auto" latinLnBrk="0" hangingPunct="1">
              <a:lnSpc>
                <a:spcPct val="100000"/>
              </a:lnSpc>
              <a:spcBef>
                <a:spcPts val="600"/>
              </a:spcBef>
              <a:spcAft>
                <a:spcPts val="0"/>
              </a:spcAft>
              <a:buClrTx/>
              <a:buSzTx/>
              <a:buFontTx/>
              <a:buNone/>
              <a:tabLst/>
              <a:defRPr/>
            </a:pPr>
            <a:r>
              <a:rPr kumimoji="0" lang="en-US" sz="1200" b="0" i="0" u="none" strike="noStrike" kern="0" cap="none" spc="0" normalizeH="0" baseline="0" noProof="0" dirty="0">
                <a:ln>
                  <a:noFill/>
                </a:ln>
                <a:solidFill>
                  <a:srgbClr val="505050"/>
                </a:solidFill>
                <a:effectLst/>
                <a:uLnTx/>
                <a:uFillTx/>
                <a:latin typeface="Segoe UI Semilight"/>
                <a:ea typeface="+mn-ea"/>
                <a:cs typeface="+mn-cs"/>
              </a:rPr>
              <a:t>Protection from advanced targeted attacks leveraging user and entity behavioral analytics</a:t>
            </a:r>
          </a:p>
        </p:txBody>
      </p:sp>
      <p:sp>
        <p:nvSpPr>
          <p:cNvPr id="34" name="Rectangle 33"/>
          <p:cNvSpPr/>
          <p:nvPr/>
        </p:nvSpPr>
        <p:spPr bwMode="auto">
          <a:xfrm>
            <a:off x="4150354" y="4570539"/>
            <a:ext cx="2376821" cy="1684557"/>
          </a:xfrm>
          <a:prstGeom prst="rect">
            <a:avLst/>
          </a:prstGeom>
          <a:solidFill>
            <a:schemeClr val="bg1"/>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87" tIns="91416" rIns="179187" bIns="143350" numCol="1" spcCol="0" rtlCol="0" fromWordArt="0" anchor="t" anchorCtr="0" forceAA="0" compatLnSpc="1">
            <a:prstTxWarp prst="textNoShape">
              <a:avLst/>
            </a:prstTxWarp>
            <a:noAutofit/>
          </a:bodyPr>
          <a:lstStyle/>
          <a:p>
            <a:pPr marL="0" marR="0" lvl="0" indent="0" algn="l" defTabSz="913742" rtl="0" eaLnBrk="1" fontAlgn="auto" latinLnBrk="0" hangingPunct="1">
              <a:lnSpc>
                <a:spcPct val="100000"/>
              </a:lnSpc>
              <a:spcBef>
                <a:spcPts val="600"/>
              </a:spcBef>
              <a:spcAft>
                <a:spcPts val="0"/>
              </a:spcAft>
              <a:buClrTx/>
              <a:buSzTx/>
              <a:buFontTx/>
              <a:buNone/>
              <a:tabLst/>
              <a:defRPr/>
            </a:pPr>
            <a:r>
              <a:rPr kumimoji="0" lang="en-US" sz="1200" b="1" i="0" u="none" strike="noStrike" kern="0" cap="none" spc="0" normalizeH="0" baseline="0" noProof="0" dirty="0">
                <a:ln>
                  <a:noFill/>
                </a:ln>
                <a:solidFill>
                  <a:srgbClr val="505050"/>
                </a:solidFill>
                <a:effectLst/>
                <a:uLnTx/>
                <a:uFillTx/>
                <a:latin typeface="Segoe UI Semilight"/>
                <a:ea typeface="+mn-ea"/>
                <a:cs typeface="+mn-cs"/>
              </a:rPr>
              <a:t>Microsoft Intune</a:t>
            </a:r>
          </a:p>
          <a:p>
            <a:pPr marL="0" marR="0" lvl="0" indent="0" algn="l" defTabSz="913742" rtl="0" eaLnBrk="1" fontAlgn="auto" latinLnBrk="0" hangingPunct="1">
              <a:lnSpc>
                <a:spcPct val="100000"/>
              </a:lnSpc>
              <a:spcBef>
                <a:spcPts val="600"/>
              </a:spcBef>
              <a:spcAft>
                <a:spcPts val="0"/>
              </a:spcAft>
              <a:buClrTx/>
              <a:buSzTx/>
              <a:buFontTx/>
              <a:buNone/>
              <a:tabLst/>
              <a:defRPr/>
            </a:pPr>
            <a:r>
              <a:rPr kumimoji="0" lang="en-US" sz="1200" b="0" i="0" u="none" strike="noStrike" kern="0" cap="none" spc="0" normalizeH="0" baseline="0" noProof="0" dirty="0">
                <a:ln>
                  <a:noFill/>
                </a:ln>
                <a:solidFill>
                  <a:srgbClr val="505050"/>
                </a:solidFill>
                <a:effectLst/>
                <a:uLnTx/>
                <a:uFillTx/>
                <a:latin typeface="Segoe UI Semilight"/>
                <a:ea typeface="+mn-ea"/>
                <a:cs typeface="+mn-cs"/>
              </a:rPr>
              <a:t>Mobile device and app management to protect corporate apps and data on any device</a:t>
            </a:r>
          </a:p>
          <a:p>
            <a:pPr marL="89577" marR="0" lvl="0" indent="-89577" algn="l" defTabSz="913742"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100" b="0" i="0" u="none" strike="noStrike" kern="0" cap="none" spc="0" normalizeH="0" baseline="0" noProof="0" dirty="0">
              <a:ln>
                <a:noFill/>
              </a:ln>
              <a:solidFill>
                <a:srgbClr val="505050"/>
              </a:solidFill>
              <a:effectLst/>
              <a:uLnTx/>
              <a:uFillTx/>
              <a:latin typeface="Segoe UI Semilight"/>
              <a:ea typeface="+mn-ea"/>
              <a:cs typeface="+mn-cs"/>
            </a:endParaRPr>
          </a:p>
        </p:txBody>
      </p:sp>
      <p:sp>
        <p:nvSpPr>
          <p:cNvPr id="63" name="Rectangle 62"/>
          <p:cNvSpPr/>
          <p:nvPr/>
        </p:nvSpPr>
        <p:spPr bwMode="auto">
          <a:xfrm>
            <a:off x="1588266" y="2720849"/>
            <a:ext cx="2376821" cy="1669976"/>
          </a:xfrm>
          <a:prstGeom prst="rect">
            <a:avLst/>
          </a:prstGeom>
          <a:solidFill>
            <a:schemeClr val="bg1"/>
          </a:solidFill>
          <a:ln w="1270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79187" tIns="91416" rIns="179187" bIns="143350" numCol="1" spcCol="0" rtlCol="0" fromWordArt="0" anchor="t" anchorCtr="0" forceAA="0" compatLnSpc="1">
            <a:prstTxWarp prst="textNoShape">
              <a:avLst/>
            </a:prstTxWarp>
            <a:noAutofit/>
          </a:bodyPr>
          <a:lstStyle/>
          <a:p>
            <a:pPr marL="0" marR="0" lvl="0" indent="0" algn="l" defTabSz="913742" rtl="0" eaLnBrk="1" fontAlgn="auto" latinLnBrk="0" hangingPunct="1">
              <a:lnSpc>
                <a:spcPct val="100000"/>
              </a:lnSpc>
              <a:spcBef>
                <a:spcPts val="600"/>
              </a:spcBef>
              <a:spcAft>
                <a:spcPts val="0"/>
              </a:spcAft>
              <a:buClrTx/>
              <a:buSzTx/>
              <a:buFontTx/>
              <a:buNone/>
              <a:tabLst/>
              <a:defRPr/>
            </a:pPr>
            <a:r>
              <a:rPr kumimoji="0" lang="en-US" sz="1200" b="1" i="0" u="none" strike="noStrike" kern="0" cap="none" spc="0" normalizeH="0" baseline="0" noProof="0" dirty="0">
                <a:ln>
                  <a:noFill/>
                </a:ln>
                <a:solidFill>
                  <a:srgbClr val="505050"/>
                </a:solidFill>
                <a:effectLst/>
                <a:uLnTx/>
                <a:uFillTx/>
                <a:latin typeface="Segoe UI Semilight"/>
                <a:ea typeface="+mn-ea"/>
                <a:cs typeface="+mn-cs"/>
              </a:rPr>
              <a:t>Azure Active Directory Premium P2</a:t>
            </a:r>
          </a:p>
          <a:p>
            <a:pPr marL="0" marR="0" lvl="0" indent="0" algn="l" defTabSz="913742" rtl="0" eaLnBrk="1" fontAlgn="auto" latinLnBrk="0" hangingPunct="1">
              <a:lnSpc>
                <a:spcPct val="100000"/>
              </a:lnSpc>
              <a:spcBef>
                <a:spcPts val="600"/>
              </a:spcBef>
              <a:spcAft>
                <a:spcPts val="0"/>
              </a:spcAft>
              <a:buClrTx/>
              <a:buSzTx/>
              <a:buFontTx/>
              <a:buNone/>
              <a:tabLst/>
              <a:defRPr/>
            </a:pPr>
            <a:r>
              <a:rPr kumimoji="0" lang="en-US" sz="1200" b="0" i="0" u="none" strike="noStrike" kern="0" cap="none" spc="0" normalizeH="0" baseline="0" noProof="0" dirty="0">
                <a:ln>
                  <a:noFill/>
                </a:ln>
                <a:solidFill>
                  <a:srgbClr val="505050"/>
                </a:solidFill>
                <a:effectLst/>
                <a:uLnTx/>
                <a:uFillTx/>
                <a:latin typeface="Segoe UI Semilight"/>
                <a:ea typeface="+mn-ea"/>
                <a:cs typeface="+mn-cs"/>
              </a:rPr>
              <a:t>Identity and access management with advanced protection for users and privileged identities </a:t>
            </a:r>
          </a:p>
          <a:p>
            <a:pPr marL="0" marR="0" lvl="0" indent="0" algn="l" defTabSz="913742" rtl="0" eaLnBrk="1" fontAlgn="auto" latinLnBrk="0" hangingPunct="1">
              <a:lnSpc>
                <a:spcPct val="100000"/>
              </a:lnSpc>
              <a:spcBef>
                <a:spcPts val="600"/>
              </a:spcBef>
              <a:spcAft>
                <a:spcPts val="0"/>
              </a:spcAft>
              <a:buClrTx/>
              <a:buSzTx/>
              <a:buFontTx/>
              <a:buNone/>
              <a:tabLst/>
              <a:defRPr/>
            </a:pPr>
            <a:r>
              <a:rPr kumimoji="0" lang="en-US" sz="1100" b="0" i="1" u="none" strike="noStrike" kern="0" cap="none" spc="0" normalizeH="0" baseline="0" noProof="0" dirty="0">
                <a:ln>
                  <a:noFill/>
                </a:ln>
                <a:solidFill>
                  <a:srgbClr val="505050"/>
                </a:solidFill>
                <a:effectLst/>
                <a:uLnTx/>
                <a:uFillTx/>
                <a:latin typeface="Segoe UI Semilight"/>
                <a:ea typeface="+mn-ea"/>
                <a:cs typeface="+mn-cs"/>
              </a:rPr>
              <a:t>(includes all capabilities in P1)</a:t>
            </a:r>
          </a:p>
        </p:txBody>
      </p:sp>
      <p:sp>
        <p:nvSpPr>
          <p:cNvPr id="64" name="Rectangle 63"/>
          <p:cNvSpPr/>
          <p:nvPr/>
        </p:nvSpPr>
        <p:spPr bwMode="auto">
          <a:xfrm>
            <a:off x="1588266" y="4570539"/>
            <a:ext cx="2376821" cy="1684557"/>
          </a:xfrm>
          <a:prstGeom prst="rect">
            <a:avLst/>
          </a:prstGeom>
          <a:solidFill>
            <a:schemeClr val="bg1"/>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87" tIns="91416" rIns="179187" bIns="143350" numCol="1" spcCol="0" rtlCol="0" fromWordArt="0" anchor="t" anchorCtr="0" forceAA="0" compatLnSpc="1">
            <a:prstTxWarp prst="textNoShape">
              <a:avLst/>
            </a:prstTxWarp>
            <a:noAutofit/>
          </a:bodyPr>
          <a:lstStyle/>
          <a:p>
            <a:pPr marL="0" marR="0" lvl="0" indent="0" algn="l" defTabSz="913742" rtl="0" eaLnBrk="1" fontAlgn="auto" latinLnBrk="0" hangingPunct="1">
              <a:lnSpc>
                <a:spcPct val="100000"/>
              </a:lnSpc>
              <a:spcBef>
                <a:spcPts val="600"/>
              </a:spcBef>
              <a:spcAft>
                <a:spcPts val="0"/>
              </a:spcAft>
              <a:buClrTx/>
              <a:buSzTx/>
              <a:buFontTx/>
              <a:buNone/>
              <a:tabLst/>
              <a:defRPr/>
            </a:pPr>
            <a:r>
              <a:rPr kumimoji="0" lang="en-US" sz="1200" b="1" i="0" u="none" strike="noStrike" kern="0" cap="none" spc="0" normalizeH="0" baseline="0" noProof="0" dirty="0">
                <a:ln>
                  <a:noFill/>
                </a:ln>
                <a:solidFill>
                  <a:srgbClr val="505050"/>
                </a:solidFill>
                <a:effectLst/>
                <a:uLnTx/>
                <a:uFillTx/>
                <a:latin typeface="Segoe UI Semilight"/>
                <a:ea typeface="+mn-ea"/>
                <a:cs typeface="+mn-cs"/>
              </a:rPr>
              <a:t>Azure Active Directory Premium P1</a:t>
            </a:r>
          </a:p>
          <a:p>
            <a:pPr marL="0" marR="0" lvl="0" indent="0" algn="l" defTabSz="913742" rtl="0" eaLnBrk="1" fontAlgn="auto" latinLnBrk="0" hangingPunct="1">
              <a:lnSpc>
                <a:spcPct val="100000"/>
              </a:lnSpc>
              <a:spcBef>
                <a:spcPts val="600"/>
              </a:spcBef>
              <a:spcAft>
                <a:spcPts val="0"/>
              </a:spcAft>
              <a:buClrTx/>
              <a:buSzTx/>
              <a:buFontTx/>
              <a:buNone/>
              <a:tabLst/>
              <a:defRPr/>
            </a:pPr>
            <a:r>
              <a:rPr kumimoji="0" lang="en-US" sz="1200" b="0" i="0" u="none" strike="noStrike" kern="0" cap="none" spc="0" normalizeH="0" baseline="0" noProof="0" dirty="0">
                <a:ln>
                  <a:noFill/>
                </a:ln>
                <a:solidFill>
                  <a:srgbClr val="505050"/>
                </a:solidFill>
                <a:effectLst/>
                <a:uLnTx/>
                <a:uFillTx/>
                <a:latin typeface="Segoe UI Semilight"/>
                <a:ea typeface="+mn-ea"/>
                <a:cs typeface="+mn-cs"/>
              </a:rPr>
              <a:t>Secure single sign-on to cloud and on-premises apps</a:t>
            </a:r>
          </a:p>
          <a:p>
            <a:pPr marL="0" marR="0" lvl="0" indent="0" algn="l" defTabSz="913742" rtl="0" eaLnBrk="1" fontAlgn="auto" latinLnBrk="0" hangingPunct="1">
              <a:lnSpc>
                <a:spcPct val="100000"/>
              </a:lnSpc>
              <a:spcBef>
                <a:spcPts val="600"/>
              </a:spcBef>
              <a:spcAft>
                <a:spcPts val="0"/>
              </a:spcAft>
              <a:buClrTx/>
              <a:buSzTx/>
              <a:buFontTx/>
              <a:buNone/>
              <a:tabLst/>
              <a:defRPr/>
            </a:pPr>
            <a:r>
              <a:rPr kumimoji="0" lang="en-US" sz="1200" b="0" i="0" u="none" strike="noStrike" kern="0" cap="none" spc="0" normalizeH="0" baseline="0" noProof="0" dirty="0">
                <a:ln>
                  <a:noFill/>
                </a:ln>
                <a:solidFill>
                  <a:srgbClr val="505050"/>
                </a:solidFill>
                <a:effectLst/>
                <a:uLnTx/>
                <a:uFillTx/>
                <a:latin typeface="Segoe UI Semilight"/>
                <a:ea typeface="+mn-ea"/>
                <a:cs typeface="+mn-cs"/>
              </a:rPr>
              <a:t>MFA, conditional access, and advanced security reporting</a:t>
            </a:r>
          </a:p>
        </p:txBody>
      </p:sp>
      <p:grpSp>
        <p:nvGrpSpPr>
          <p:cNvPr id="10" name="Group 9"/>
          <p:cNvGrpSpPr/>
          <p:nvPr/>
        </p:nvGrpSpPr>
        <p:grpSpPr>
          <a:xfrm>
            <a:off x="8587170" y="1996142"/>
            <a:ext cx="446146" cy="418287"/>
            <a:chOff x="9530249" y="133520"/>
            <a:chExt cx="606768" cy="568879"/>
          </a:xfrm>
        </p:grpSpPr>
        <p:sp>
          <p:nvSpPr>
            <p:cNvPr id="45" name="Freeform 24"/>
            <p:cNvSpPr>
              <a:spLocks noEditPoints="1"/>
            </p:cNvSpPr>
            <p:nvPr/>
          </p:nvSpPr>
          <p:spPr bwMode="auto">
            <a:xfrm>
              <a:off x="9534467" y="502367"/>
              <a:ext cx="598331" cy="195813"/>
            </a:xfrm>
            <a:custGeom>
              <a:avLst/>
              <a:gdLst>
                <a:gd name="T0" fmla="*/ 2282 w 2579"/>
                <a:gd name="T1" fmla="*/ 842 h 842"/>
                <a:gd name="T2" fmla="*/ 297 w 2579"/>
                <a:gd name="T3" fmla="*/ 842 h 842"/>
                <a:gd name="T4" fmla="*/ 0 w 2579"/>
                <a:gd name="T5" fmla="*/ 544 h 842"/>
                <a:gd name="T6" fmla="*/ 0 w 2579"/>
                <a:gd name="T7" fmla="*/ 298 h 842"/>
                <a:gd name="T8" fmla="*/ 297 w 2579"/>
                <a:gd name="T9" fmla="*/ 0 h 842"/>
                <a:gd name="T10" fmla="*/ 2299 w 2579"/>
                <a:gd name="T11" fmla="*/ 0 h 842"/>
                <a:gd name="T12" fmla="*/ 2579 w 2579"/>
                <a:gd name="T13" fmla="*/ 280 h 842"/>
                <a:gd name="T14" fmla="*/ 2579 w 2579"/>
                <a:gd name="T15" fmla="*/ 544 h 842"/>
                <a:gd name="T16" fmla="*/ 2282 w 2579"/>
                <a:gd name="T17" fmla="*/ 842 h 842"/>
                <a:gd name="T18" fmla="*/ 297 w 2579"/>
                <a:gd name="T19" fmla="*/ 83 h 842"/>
                <a:gd name="T20" fmla="*/ 83 w 2579"/>
                <a:gd name="T21" fmla="*/ 298 h 842"/>
                <a:gd name="T22" fmla="*/ 83 w 2579"/>
                <a:gd name="T23" fmla="*/ 544 h 842"/>
                <a:gd name="T24" fmla="*/ 297 w 2579"/>
                <a:gd name="T25" fmla="*/ 759 h 842"/>
                <a:gd name="T26" fmla="*/ 2282 w 2579"/>
                <a:gd name="T27" fmla="*/ 759 h 842"/>
                <a:gd name="T28" fmla="*/ 2496 w 2579"/>
                <a:gd name="T29" fmla="*/ 544 h 842"/>
                <a:gd name="T30" fmla="*/ 2496 w 2579"/>
                <a:gd name="T31" fmla="*/ 315 h 842"/>
                <a:gd name="T32" fmla="*/ 2265 w 2579"/>
                <a:gd name="T33" fmla="*/ 83 h 842"/>
                <a:gd name="T34" fmla="*/ 297 w 2579"/>
                <a:gd name="T35" fmla="*/ 83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79" h="842">
                  <a:moveTo>
                    <a:pt x="2282" y="842"/>
                  </a:moveTo>
                  <a:cubicBezTo>
                    <a:pt x="297" y="842"/>
                    <a:pt x="297" y="842"/>
                    <a:pt x="297" y="842"/>
                  </a:cubicBezTo>
                  <a:cubicBezTo>
                    <a:pt x="133" y="842"/>
                    <a:pt x="0" y="709"/>
                    <a:pt x="0" y="544"/>
                  </a:cubicBezTo>
                  <a:cubicBezTo>
                    <a:pt x="0" y="298"/>
                    <a:pt x="0" y="298"/>
                    <a:pt x="0" y="298"/>
                  </a:cubicBezTo>
                  <a:cubicBezTo>
                    <a:pt x="0" y="133"/>
                    <a:pt x="133" y="0"/>
                    <a:pt x="297" y="0"/>
                  </a:cubicBezTo>
                  <a:cubicBezTo>
                    <a:pt x="2299" y="0"/>
                    <a:pt x="2299" y="0"/>
                    <a:pt x="2299" y="0"/>
                  </a:cubicBezTo>
                  <a:cubicBezTo>
                    <a:pt x="2579" y="280"/>
                    <a:pt x="2579" y="280"/>
                    <a:pt x="2579" y="280"/>
                  </a:cubicBezTo>
                  <a:cubicBezTo>
                    <a:pt x="2579" y="544"/>
                    <a:pt x="2579" y="544"/>
                    <a:pt x="2579" y="544"/>
                  </a:cubicBezTo>
                  <a:cubicBezTo>
                    <a:pt x="2579" y="709"/>
                    <a:pt x="2446" y="842"/>
                    <a:pt x="2282" y="842"/>
                  </a:cubicBezTo>
                  <a:close/>
                  <a:moveTo>
                    <a:pt x="297" y="83"/>
                  </a:moveTo>
                  <a:cubicBezTo>
                    <a:pt x="179" y="83"/>
                    <a:pt x="83" y="179"/>
                    <a:pt x="83" y="298"/>
                  </a:cubicBezTo>
                  <a:cubicBezTo>
                    <a:pt x="83" y="544"/>
                    <a:pt x="83" y="544"/>
                    <a:pt x="83" y="544"/>
                  </a:cubicBezTo>
                  <a:cubicBezTo>
                    <a:pt x="83" y="663"/>
                    <a:pt x="179" y="759"/>
                    <a:pt x="297" y="759"/>
                  </a:cubicBezTo>
                  <a:cubicBezTo>
                    <a:pt x="2282" y="759"/>
                    <a:pt x="2282" y="759"/>
                    <a:pt x="2282" y="759"/>
                  </a:cubicBezTo>
                  <a:cubicBezTo>
                    <a:pt x="2400" y="759"/>
                    <a:pt x="2496" y="663"/>
                    <a:pt x="2496" y="544"/>
                  </a:cubicBezTo>
                  <a:cubicBezTo>
                    <a:pt x="2496" y="315"/>
                    <a:pt x="2496" y="315"/>
                    <a:pt x="2496" y="315"/>
                  </a:cubicBezTo>
                  <a:cubicBezTo>
                    <a:pt x="2265" y="83"/>
                    <a:pt x="2265" y="83"/>
                    <a:pt x="2265" y="83"/>
                  </a:cubicBezTo>
                  <a:lnTo>
                    <a:pt x="297" y="83"/>
                  </a:lnTo>
                  <a:close/>
                </a:path>
              </a:pathLst>
            </a:custGeom>
            <a:solidFill>
              <a:schemeClr val="bg1"/>
            </a:solidFill>
            <a:ln>
              <a:noFill/>
            </a:ln>
            <a:extLst/>
          </p:spPr>
          <p:txBody>
            <a:bodyPr vert="horz" wrap="square" lIns="124641" tIns="62320" rIns="124641" bIns="62320" numCol="1" anchor="t" anchorCtr="0" compatLnSpc="1">
              <a:prstTxWarp prst="textNoShape">
                <a:avLst/>
              </a:prstTxWarp>
            </a:bodyPr>
            <a:lstStyle/>
            <a:p>
              <a:pPr marL="0" marR="0" lvl="0" indent="0" algn="l" defTabSz="913951" rtl="0" eaLnBrk="1" fontAlgn="auto" latinLnBrk="0" hangingPunct="1">
                <a:lnSpc>
                  <a:spcPct val="100000"/>
                </a:lnSpc>
                <a:spcBef>
                  <a:spcPts val="0"/>
                </a:spcBef>
                <a:spcAft>
                  <a:spcPts val="0"/>
                </a:spcAft>
                <a:buClrTx/>
                <a:buSzTx/>
                <a:buFontTx/>
                <a:buNone/>
                <a:tabLst/>
                <a:defRPr/>
              </a:pPr>
              <a:endParaRPr kumimoji="0" lang="en-US" sz="2453" b="0" i="0" u="none" strike="noStrike" kern="1200" cap="none" spc="0" normalizeH="0" baseline="0" noProof="0" dirty="0">
                <a:ln>
                  <a:noFill/>
                </a:ln>
                <a:solidFill>
                  <a:sysClr val="windowText" lastClr="000000"/>
                </a:solidFill>
                <a:effectLst/>
                <a:uLnTx/>
                <a:uFillTx/>
                <a:latin typeface="Segoe UI"/>
                <a:ea typeface="+mn-ea"/>
                <a:cs typeface="+mn-cs"/>
              </a:endParaRPr>
            </a:p>
          </p:txBody>
        </p:sp>
        <p:sp>
          <p:nvSpPr>
            <p:cNvPr id="46" name="Freeform 25"/>
            <p:cNvSpPr>
              <a:spLocks noEditPoints="1"/>
            </p:cNvSpPr>
            <p:nvPr/>
          </p:nvSpPr>
          <p:spPr bwMode="auto">
            <a:xfrm>
              <a:off x="9530249" y="498149"/>
              <a:ext cx="606768" cy="204250"/>
            </a:xfrm>
            <a:custGeom>
              <a:avLst/>
              <a:gdLst>
                <a:gd name="T0" fmla="*/ 2300 w 2615"/>
                <a:gd name="T1" fmla="*/ 878 h 878"/>
                <a:gd name="T2" fmla="*/ 315 w 2615"/>
                <a:gd name="T3" fmla="*/ 878 h 878"/>
                <a:gd name="T4" fmla="*/ 0 w 2615"/>
                <a:gd name="T5" fmla="*/ 562 h 878"/>
                <a:gd name="T6" fmla="*/ 0 w 2615"/>
                <a:gd name="T7" fmla="*/ 316 h 878"/>
                <a:gd name="T8" fmla="*/ 315 w 2615"/>
                <a:gd name="T9" fmla="*/ 0 h 878"/>
                <a:gd name="T10" fmla="*/ 2324 w 2615"/>
                <a:gd name="T11" fmla="*/ 0 h 878"/>
                <a:gd name="T12" fmla="*/ 2615 w 2615"/>
                <a:gd name="T13" fmla="*/ 291 h 878"/>
                <a:gd name="T14" fmla="*/ 2615 w 2615"/>
                <a:gd name="T15" fmla="*/ 562 h 878"/>
                <a:gd name="T16" fmla="*/ 2300 w 2615"/>
                <a:gd name="T17" fmla="*/ 878 h 878"/>
                <a:gd name="T18" fmla="*/ 315 w 2615"/>
                <a:gd name="T19" fmla="*/ 36 h 878"/>
                <a:gd name="T20" fmla="*/ 35 w 2615"/>
                <a:gd name="T21" fmla="*/ 316 h 878"/>
                <a:gd name="T22" fmla="*/ 35 w 2615"/>
                <a:gd name="T23" fmla="*/ 562 h 878"/>
                <a:gd name="T24" fmla="*/ 315 w 2615"/>
                <a:gd name="T25" fmla="*/ 842 h 878"/>
                <a:gd name="T26" fmla="*/ 2300 w 2615"/>
                <a:gd name="T27" fmla="*/ 842 h 878"/>
                <a:gd name="T28" fmla="*/ 2580 w 2615"/>
                <a:gd name="T29" fmla="*/ 562 h 878"/>
                <a:gd name="T30" fmla="*/ 2580 w 2615"/>
                <a:gd name="T31" fmla="*/ 306 h 878"/>
                <a:gd name="T32" fmla="*/ 2310 w 2615"/>
                <a:gd name="T33" fmla="*/ 36 h 878"/>
                <a:gd name="T34" fmla="*/ 315 w 2615"/>
                <a:gd name="T35" fmla="*/ 36 h 878"/>
                <a:gd name="T36" fmla="*/ 2300 w 2615"/>
                <a:gd name="T37" fmla="*/ 795 h 878"/>
                <a:gd name="T38" fmla="*/ 315 w 2615"/>
                <a:gd name="T39" fmla="*/ 795 h 878"/>
                <a:gd name="T40" fmla="*/ 83 w 2615"/>
                <a:gd name="T41" fmla="*/ 562 h 878"/>
                <a:gd name="T42" fmla="*/ 83 w 2615"/>
                <a:gd name="T43" fmla="*/ 316 h 878"/>
                <a:gd name="T44" fmla="*/ 315 w 2615"/>
                <a:gd name="T45" fmla="*/ 83 h 878"/>
                <a:gd name="T46" fmla="*/ 2290 w 2615"/>
                <a:gd name="T47" fmla="*/ 83 h 878"/>
                <a:gd name="T48" fmla="*/ 2532 w 2615"/>
                <a:gd name="T49" fmla="*/ 325 h 878"/>
                <a:gd name="T50" fmla="*/ 2532 w 2615"/>
                <a:gd name="T51" fmla="*/ 562 h 878"/>
                <a:gd name="T52" fmla="*/ 2300 w 2615"/>
                <a:gd name="T53" fmla="*/ 795 h 878"/>
                <a:gd name="T54" fmla="*/ 315 w 2615"/>
                <a:gd name="T55" fmla="*/ 119 h 878"/>
                <a:gd name="T56" fmla="*/ 119 w 2615"/>
                <a:gd name="T57" fmla="*/ 316 h 878"/>
                <a:gd name="T58" fmla="*/ 119 w 2615"/>
                <a:gd name="T59" fmla="*/ 562 h 878"/>
                <a:gd name="T60" fmla="*/ 315 w 2615"/>
                <a:gd name="T61" fmla="*/ 759 h 878"/>
                <a:gd name="T62" fmla="*/ 2300 w 2615"/>
                <a:gd name="T63" fmla="*/ 759 h 878"/>
                <a:gd name="T64" fmla="*/ 2497 w 2615"/>
                <a:gd name="T65" fmla="*/ 562 h 878"/>
                <a:gd name="T66" fmla="*/ 2497 w 2615"/>
                <a:gd name="T67" fmla="*/ 340 h 878"/>
                <a:gd name="T68" fmla="*/ 2275 w 2615"/>
                <a:gd name="T69" fmla="*/ 119 h 878"/>
                <a:gd name="T70" fmla="*/ 315 w 2615"/>
                <a:gd name="T71" fmla="*/ 119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15" h="878">
                  <a:moveTo>
                    <a:pt x="2300" y="878"/>
                  </a:moveTo>
                  <a:cubicBezTo>
                    <a:pt x="315" y="878"/>
                    <a:pt x="315" y="878"/>
                    <a:pt x="315" y="878"/>
                  </a:cubicBezTo>
                  <a:cubicBezTo>
                    <a:pt x="141" y="878"/>
                    <a:pt x="0" y="736"/>
                    <a:pt x="0" y="562"/>
                  </a:cubicBezTo>
                  <a:cubicBezTo>
                    <a:pt x="0" y="316"/>
                    <a:pt x="0" y="316"/>
                    <a:pt x="0" y="316"/>
                  </a:cubicBezTo>
                  <a:cubicBezTo>
                    <a:pt x="0" y="142"/>
                    <a:pt x="141" y="0"/>
                    <a:pt x="315" y="0"/>
                  </a:cubicBezTo>
                  <a:cubicBezTo>
                    <a:pt x="2324" y="0"/>
                    <a:pt x="2324" y="0"/>
                    <a:pt x="2324" y="0"/>
                  </a:cubicBezTo>
                  <a:cubicBezTo>
                    <a:pt x="2615" y="291"/>
                    <a:pt x="2615" y="291"/>
                    <a:pt x="2615" y="291"/>
                  </a:cubicBezTo>
                  <a:cubicBezTo>
                    <a:pt x="2615" y="562"/>
                    <a:pt x="2615" y="562"/>
                    <a:pt x="2615" y="562"/>
                  </a:cubicBezTo>
                  <a:cubicBezTo>
                    <a:pt x="2615" y="736"/>
                    <a:pt x="2474" y="878"/>
                    <a:pt x="2300" y="878"/>
                  </a:cubicBezTo>
                  <a:close/>
                  <a:moveTo>
                    <a:pt x="315" y="36"/>
                  </a:moveTo>
                  <a:cubicBezTo>
                    <a:pt x="161" y="36"/>
                    <a:pt x="35" y="161"/>
                    <a:pt x="35" y="316"/>
                  </a:cubicBezTo>
                  <a:cubicBezTo>
                    <a:pt x="35" y="562"/>
                    <a:pt x="35" y="562"/>
                    <a:pt x="35" y="562"/>
                  </a:cubicBezTo>
                  <a:cubicBezTo>
                    <a:pt x="35" y="717"/>
                    <a:pt x="161" y="842"/>
                    <a:pt x="315" y="842"/>
                  </a:cubicBezTo>
                  <a:cubicBezTo>
                    <a:pt x="2300" y="842"/>
                    <a:pt x="2300" y="842"/>
                    <a:pt x="2300" y="842"/>
                  </a:cubicBezTo>
                  <a:cubicBezTo>
                    <a:pt x="2454" y="842"/>
                    <a:pt x="2580" y="717"/>
                    <a:pt x="2580" y="562"/>
                  </a:cubicBezTo>
                  <a:cubicBezTo>
                    <a:pt x="2580" y="306"/>
                    <a:pt x="2580" y="306"/>
                    <a:pt x="2580" y="306"/>
                  </a:cubicBezTo>
                  <a:cubicBezTo>
                    <a:pt x="2310" y="36"/>
                    <a:pt x="2310" y="36"/>
                    <a:pt x="2310" y="36"/>
                  </a:cubicBezTo>
                  <a:lnTo>
                    <a:pt x="315" y="36"/>
                  </a:lnTo>
                  <a:close/>
                  <a:moveTo>
                    <a:pt x="2300" y="795"/>
                  </a:moveTo>
                  <a:cubicBezTo>
                    <a:pt x="315" y="795"/>
                    <a:pt x="315" y="795"/>
                    <a:pt x="315" y="795"/>
                  </a:cubicBezTo>
                  <a:cubicBezTo>
                    <a:pt x="187" y="795"/>
                    <a:pt x="83" y="691"/>
                    <a:pt x="83" y="562"/>
                  </a:cubicBezTo>
                  <a:cubicBezTo>
                    <a:pt x="83" y="316"/>
                    <a:pt x="83" y="316"/>
                    <a:pt x="83" y="316"/>
                  </a:cubicBezTo>
                  <a:cubicBezTo>
                    <a:pt x="83" y="187"/>
                    <a:pt x="187" y="83"/>
                    <a:pt x="315" y="83"/>
                  </a:cubicBezTo>
                  <a:cubicBezTo>
                    <a:pt x="2290" y="83"/>
                    <a:pt x="2290" y="83"/>
                    <a:pt x="2290" y="83"/>
                  </a:cubicBezTo>
                  <a:cubicBezTo>
                    <a:pt x="2532" y="325"/>
                    <a:pt x="2532" y="325"/>
                    <a:pt x="2532" y="325"/>
                  </a:cubicBezTo>
                  <a:cubicBezTo>
                    <a:pt x="2532" y="562"/>
                    <a:pt x="2532" y="562"/>
                    <a:pt x="2532" y="562"/>
                  </a:cubicBezTo>
                  <a:cubicBezTo>
                    <a:pt x="2532" y="691"/>
                    <a:pt x="2428" y="795"/>
                    <a:pt x="2300" y="795"/>
                  </a:cubicBezTo>
                  <a:close/>
                  <a:moveTo>
                    <a:pt x="315" y="119"/>
                  </a:moveTo>
                  <a:cubicBezTo>
                    <a:pt x="207" y="119"/>
                    <a:pt x="119" y="207"/>
                    <a:pt x="119" y="316"/>
                  </a:cubicBezTo>
                  <a:cubicBezTo>
                    <a:pt x="119" y="562"/>
                    <a:pt x="119" y="562"/>
                    <a:pt x="119" y="562"/>
                  </a:cubicBezTo>
                  <a:cubicBezTo>
                    <a:pt x="119" y="671"/>
                    <a:pt x="207" y="759"/>
                    <a:pt x="315" y="759"/>
                  </a:cubicBezTo>
                  <a:cubicBezTo>
                    <a:pt x="2300" y="759"/>
                    <a:pt x="2300" y="759"/>
                    <a:pt x="2300" y="759"/>
                  </a:cubicBezTo>
                  <a:cubicBezTo>
                    <a:pt x="2408" y="759"/>
                    <a:pt x="2497" y="671"/>
                    <a:pt x="2497" y="562"/>
                  </a:cubicBezTo>
                  <a:cubicBezTo>
                    <a:pt x="2497" y="340"/>
                    <a:pt x="2497" y="340"/>
                    <a:pt x="2497" y="340"/>
                  </a:cubicBezTo>
                  <a:cubicBezTo>
                    <a:pt x="2275" y="119"/>
                    <a:pt x="2275" y="119"/>
                    <a:pt x="2275" y="119"/>
                  </a:cubicBezTo>
                  <a:lnTo>
                    <a:pt x="315" y="119"/>
                  </a:lnTo>
                  <a:close/>
                </a:path>
              </a:pathLst>
            </a:custGeom>
            <a:solidFill>
              <a:schemeClr val="bg1"/>
            </a:solidFill>
            <a:ln>
              <a:noFill/>
            </a:ln>
            <a:extLst/>
          </p:spPr>
          <p:txBody>
            <a:bodyPr vert="horz" wrap="square" lIns="124641" tIns="62320" rIns="124641" bIns="62320" numCol="1" anchor="t" anchorCtr="0" compatLnSpc="1">
              <a:prstTxWarp prst="textNoShape">
                <a:avLst/>
              </a:prstTxWarp>
            </a:bodyPr>
            <a:lstStyle/>
            <a:p>
              <a:pPr marL="0" marR="0" lvl="0" indent="0" algn="l" defTabSz="913951" rtl="0" eaLnBrk="1" fontAlgn="auto" latinLnBrk="0" hangingPunct="1">
                <a:lnSpc>
                  <a:spcPct val="100000"/>
                </a:lnSpc>
                <a:spcBef>
                  <a:spcPts val="0"/>
                </a:spcBef>
                <a:spcAft>
                  <a:spcPts val="0"/>
                </a:spcAft>
                <a:buClrTx/>
                <a:buSzTx/>
                <a:buFontTx/>
                <a:buNone/>
                <a:tabLst/>
                <a:defRPr/>
              </a:pPr>
              <a:endParaRPr kumimoji="0" lang="en-US" sz="2453" b="0" i="0" u="none" strike="noStrike" kern="1200" cap="none" spc="0" normalizeH="0" baseline="0" noProof="0" dirty="0">
                <a:ln>
                  <a:noFill/>
                </a:ln>
                <a:solidFill>
                  <a:sysClr val="windowText" lastClr="000000"/>
                </a:solidFill>
                <a:effectLst/>
                <a:uLnTx/>
                <a:uFillTx/>
                <a:latin typeface="Segoe UI"/>
                <a:ea typeface="+mn-ea"/>
                <a:cs typeface="+mn-cs"/>
              </a:endParaRPr>
            </a:p>
          </p:txBody>
        </p:sp>
        <p:sp>
          <p:nvSpPr>
            <p:cNvPr id="47" name="Freeform 26"/>
            <p:cNvSpPr>
              <a:spLocks/>
            </p:cNvSpPr>
            <p:nvPr/>
          </p:nvSpPr>
          <p:spPr bwMode="auto">
            <a:xfrm>
              <a:off x="9701243" y="561425"/>
              <a:ext cx="46207" cy="38162"/>
            </a:xfrm>
            <a:custGeom>
              <a:avLst/>
              <a:gdLst>
                <a:gd name="T0" fmla="*/ 206 w 471"/>
                <a:gd name="T1" fmla="*/ 389 h 389"/>
                <a:gd name="T2" fmla="*/ 471 w 471"/>
                <a:gd name="T3" fmla="*/ 137 h 389"/>
                <a:gd name="T4" fmla="*/ 301 w 471"/>
                <a:gd name="T5" fmla="*/ 104 h 389"/>
                <a:gd name="T6" fmla="*/ 154 w 471"/>
                <a:gd name="T7" fmla="*/ 242 h 389"/>
                <a:gd name="T8" fmla="*/ 152 w 471"/>
                <a:gd name="T9" fmla="*/ 2 h 389"/>
                <a:gd name="T10" fmla="*/ 0 w 471"/>
                <a:gd name="T11" fmla="*/ 0 h 389"/>
                <a:gd name="T12" fmla="*/ 0 w 471"/>
                <a:gd name="T13" fmla="*/ 194 h 389"/>
                <a:gd name="T14" fmla="*/ 206 w 471"/>
                <a:gd name="T15" fmla="*/ 389 h 3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1" h="389">
                  <a:moveTo>
                    <a:pt x="206" y="389"/>
                  </a:moveTo>
                  <a:lnTo>
                    <a:pt x="471" y="137"/>
                  </a:lnTo>
                  <a:lnTo>
                    <a:pt x="301" y="104"/>
                  </a:lnTo>
                  <a:lnTo>
                    <a:pt x="154" y="242"/>
                  </a:lnTo>
                  <a:lnTo>
                    <a:pt x="152" y="2"/>
                  </a:lnTo>
                  <a:lnTo>
                    <a:pt x="0" y="0"/>
                  </a:lnTo>
                  <a:lnTo>
                    <a:pt x="0" y="194"/>
                  </a:lnTo>
                  <a:lnTo>
                    <a:pt x="206" y="389"/>
                  </a:lnTo>
                  <a:close/>
                </a:path>
              </a:pathLst>
            </a:custGeom>
            <a:solidFill>
              <a:schemeClr val="bg1"/>
            </a:solidFill>
            <a:ln>
              <a:noFill/>
            </a:ln>
            <a:extLst/>
          </p:spPr>
          <p:txBody>
            <a:bodyPr vert="horz" wrap="square" lIns="124641" tIns="62320" rIns="124641" bIns="62320" numCol="1" anchor="t" anchorCtr="0" compatLnSpc="1">
              <a:prstTxWarp prst="textNoShape">
                <a:avLst/>
              </a:prstTxWarp>
            </a:bodyPr>
            <a:lstStyle/>
            <a:p>
              <a:pPr marL="0" marR="0" lvl="0" indent="0" algn="l" defTabSz="913951" rtl="0" eaLnBrk="1" fontAlgn="auto" latinLnBrk="0" hangingPunct="1">
                <a:lnSpc>
                  <a:spcPct val="100000"/>
                </a:lnSpc>
                <a:spcBef>
                  <a:spcPts val="0"/>
                </a:spcBef>
                <a:spcAft>
                  <a:spcPts val="0"/>
                </a:spcAft>
                <a:buClrTx/>
                <a:buSzTx/>
                <a:buFontTx/>
                <a:buNone/>
                <a:tabLst/>
                <a:defRPr/>
              </a:pPr>
              <a:endParaRPr kumimoji="0" lang="en-US" sz="2453" b="0" i="0" u="none" strike="noStrike" kern="1200" cap="none" spc="0" normalizeH="0" baseline="0" noProof="0" dirty="0">
                <a:ln>
                  <a:noFill/>
                </a:ln>
                <a:solidFill>
                  <a:sysClr val="windowText" lastClr="000000"/>
                </a:solidFill>
                <a:effectLst/>
                <a:uLnTx/>
                <a:uFillTx/>
                <a:latin typeface="Segoe UI"/>
                <a:ea typeface="+mn-ea"/>
                <a:cs typeface="+mn-cs"/>
              </a:endParaRPr>
            </a:p>
          </p:txBody>
        </p:sp>
        <p:sp>
          <p:nvSpPr>
            <p:cNvPr id="48" name="Freeform 27"/>
            <p:cNvSpPr>
              <a:spLocks/>
            </p:cNvSpPr>
            <p:nvPr/>
          </p:nvSpPr>
          <p:spPr bwMode="auto">
            <a:xfrm>
              <a:off x="9670929" y="603708"/>
              <a:ext cx="46108" cy="35611"/>
            </a:xfrm>
            <a:custGeom>
              <a:avLst/>
              <a:gdLst>
                <a:gd name="T0" fmla="*/ 264 w 470"/>
                <a:gd name="T1" fmla="*/ 0 h 363"/>
                <a:gd name="T2" fmla="*/ 0 w 470"/>
                <a:gd name="T3" fmla="*/ 247 h 363"/>
                <a:gd name="T4" fmla="*/ 182 w 470"/>
                <a:gd name="T5" fmla="*/ 280 h 363"/>
                <a:gd name="T6" fmla="*/ 309 w 470"/>
                <a:gd name="T7" fmla="*/ 157 h 363"/>
                <a:gd name="T8" fmla="*/ 309 w 470"/>
                <a:gd name="T9" fmla="*/ 363 h 363"/>
                <a:gd name="T10" fmla="*/ 470 w 470"/>
                <a:gd name="T11" fmla="*/ 358 h 363"/>
                <a:gd name="T12" fmla="*/ 468 w 470"/>
                <a:gd name="T13" fmla="*/ 195 h 363"/>
                <a:gd name="T14" fmla="*/ 264 w 470"/>
                <a:gd name="T15" fmla="*/ 0 h 3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0" h="363">
                  <a:moveTo>
                    <a:pt x="264" y="0"/>
                  </a:moveTo>
                  <a:lnTo>
                    <a:pt x="0" y="247"/>
                  </a:lnTo>
                  <a:lnTo>
                    <a:pt x="182" y="280"/>
                  </a:lnTo>
                  <a:lnTo>
                    <a:pt x="309" y="157"/>
                  </a:lnTo>
                  <a:lnTo>
                    <a:pt x="309" y="363"/>
                  </a:lnTo>
                  <a:lnTo>
                    <a:pt x="470" y="358"/>
                  </a:lnTo>
                  <a:lnTo>
                    <a:pt x="468" y="195"/>
                  </a:lnTo>
                  <a:lnTo>
                    <a:pt x="264" y="0"/>
                  </a:lnTo>
                  <a:close/>
                </a:path>
              </a:pathLst>
            </a:custGeom>
            <a:solidFill>
              <a:schemeClr val="bg1"/>
            </a:solidFill>
            <a:ln>
              <a:noFill/>
            </a:ln>
            <a:extLst/>
          </p:spPr>
          <p:txBody>
            <a:bodyPr vert="horz" wrap="square" lIns="124641" tIns="62320" rIns="124641" bIns="62320" numCol="1" anchor="t" anchorCtr="0" compatLnSpc="1">
              <a:prstTxWarp prst="textNoShape">
                <a:avLst/>
              </a:prstTxWarp>
            </a:bodyPr>
            <a:lstStyle/>
            <a:p>
              <a:pPr marL="0" marR="0" lvl="0" indent="0" algn="l" defTabSz="913951" rtl="0" eaLnBrk="1" fontAlgn="auto" latinLnBrk="0" hangingPunct="1">
                <a:lnSpc>
                  <a:spcPct val="100000"/>
                </a:lnSpc>
                <a:spcBef>
                  <a:spcPts val="0"/>
                </a:spcBef>
                <a:spcAft>
                  <a:spcPts val="0"/>
                </a:spcAft>
                <a:buClrTx/>
                <a:buSzTx/>
                <a:buFontTx/>
                <a:buNone/>
                <a:tabLst/>
                <a:defRPr/>
              </a:pPr>
              <a:endParaRPr kumimoji="0" lang="en-US" sz="2453" b="0" i="0" u="none" strike="noStrike" kern="1200" cap="none" spc="0" normalizeH="0" baseline="0" noProof="0" dirty="0">
                <a:ln>
                  <a:noFill/>
                </a:ln>
                <a:solidFill>
                  <a:sysClr val="windowText" lastClr="000000"/>
                </a:solidFill>
                <a:effectLst/>
                <a:uLnTx/>
                <a:uFillTx/>
                <a:latin typeface="Segoe UI"/>
                <a:ea typeface="+mn-ea"/>
                <a:cs typeface="+mn-cs"/>
              </a:endParaRPr>
            </a:p>
          </p:txBody>
        </p:sp>
        <p:sp>
          <p:nvSpPr>
            <p:cNvPr id="49" name="Freeform 28"/>
            <p:cNvSpPr>
              <a:spLocks/>
            </p:cNvSpPr>
            <p:nvPr/>
          </p:nvSpPr>
          <p:spPr bwMode="auto">
            <a:xfrm>
              <a:off x="9670929" y="571628"/>
              <a:ext cx="76520" cy="59548"/>
            </a:xfrm>
            <a:custGeom>
              <a:avLst/>
              <a:gdLst>
                <a:gd name="T0" fmla="*/ 482 w 780"/>
                <a:gd name="T1" fmla="*/ 294 h 607"/>
                <a:gd name="T2" fmla="*/ 340 w 780"/>
                <a:gd name="T3" fmla="*/ 161 h 607"/>
                <a:gd name="T4" fmla="*/ 170 w 780"/>
                <a:gd name="T5" fmla="*/ 0 h 607"/>
                <a:gd name="T6" fmla="*/ 0 w 780"/>
                <a:gd name="T7" fmla="*/ 33 h 607"/>
                <a:gd name="T8" fmla="*/ 302 w 780"/>
                <a:gd name="T9" fmla="*/ 323 h 607"/>
                <a:gd name="T10" fmla="*/ 411 w 780"/>
                <a:gd name="T11" fmla="*/ 427 h 607"/>
                <a:gd name="T12" fmla="*/ 598 w 780"/>
                <a:gd name="T13" fmla="*/ 607 h 607"/>
                <a:gd name="T14" fmla="*/ 780 w 780"/>
                <a:gd name="T15" fmla="*/ 574 h 607"/>
                <a:gd name="T16" fmla="*/ 482 w 780"/>
                <a:gd name="T17" fmla="*/ 294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0" h="607">
                  <a:moveTo>
                    <a:pt x="482" y="294"/>
                  </a:moveTo>
                  <a:lnTo>
                    <a:pt x="340" y="161"/>
                  </a:lnTo>
                  <a:lnTo>
                    <a:pt x="170" y="0"/>
                  </a:lnTo>
                  <a:lnTo>
                    <a:pt x="0" y="33"/>
                  </a:lnTo>
                  <a:lnTo>
                    <a:pt x="302" y="323"/>
                  </a:lnTo>
                  <a:lnTo>
                    <a:pt x="411" y="427"/>
                  </a:lnTo>
                  <a:lnTo>
                    <a:pt x="598" y="607"/>
                  </a:lnTo>
                  <a:lnTo>
                    <a:pt x="780" y="574"/>
                  </a:lnTo>
                  <a:lnTo>
                    <a:pt x="482" y="294"/>
                  </a:lnTo>
                  <a:close/>
                </a:path>
              </a:pathLst>
            </a:custGeom>
            <a:solidFill>
              <a:schemeClr val="bg1"/>
            </a:solidFill>
            <a:ln>
              <a:noFill/>
            </a:ln>
            <a:extLst/>
          </p:spPr>
          <p:txBody>
            <a:bodyPr vert="horz" wrap="square" lIns="124641" tIns="62320" rIns="124641" bIns="62320" numCol="1" anchor="t" anchorCtr="0" compatLnSpc="1">
              <a:prstTxWarp prst="textNoShape">
                <a:avLst/>
              </a:prstTxWarp>
            </a:bodyPr>
            <a:lstStyle/>
            <a:p>
              <a:pPr marL="0" marR="0" lvl="0" indent="0" algn="l" defTabSz="913951" rtl="0" eaLnBrk="1" fontAlgn="auto" latinLnBrk="0" hangingPunct="1">
                <a:lnSpc>
                  <a:spcPct val="100000"/>
                </a:lnSpc>
                <a:spcBef>
                  <a:spcPts val="0"/>
                </a:spcBef>
                <a:spcAft>
                  <a:spcPts val="0"/>
                </a:spcAft>
                <a:buClrTx/>
                <a:buSzTx/>
                <a:buFontTx/>
                <a:buNone/>
                <a:tabLst/>
                <a:defRPr/>
              </a:pPr>
              <a:endParaRPr kumimoji="0" lang="en-US" sz="2453" b="0" i="0" u="none" strike="noStrike" kern="1200" cap="none" spc="0" normalizeH="0" baseline="0" noProof="0" dirty="0">
                <a:ln>
                  <a:noFill/>
                </a:ln>
                <a:solidFill>
                  <a:sysClr val="windowText" lastClr="000000"/>
                </a:solidFill>
                <a:effectLst/>
                <a:uLnTx/>
                <a:uFillTx/>
                <a:latin typeface="Segoe UI"/>
                <a:ea typeface="+mn-ea"/>
                <a:cs typeface="+mn-cs"/>
              </a:endParaRPr>
            </a:p>
          </p:txBody>
        </p:sp>
        <p:sp>
          <p:nvSpPr>
            <p:cNvPr id="50" name="Freeform 29"/>
            <p:cNvSpPr>
              <a:spLocks/>
            </p:cNvSpPr>
            <p:nvPr/>
          </p:nvSpPr>
          <p:spPr bwMode="auto">
            <a:xfrm>
              <a:off x="9825638" y="562308"/>
              <a:ext cx="46207" cy="38456"/>
            </a:xfrm>
            <a:custGeom>
              <a:avLst/>
              <a:gdLst>
                <a:gd name="T0" fmla="*/ 208 w 471"/>
                <a:gd name="T1" fmla="*/ 392 h 392"/>
                <a:gd name="T2" fmla="*/ 471 w 471"/>
                <a:gd name="T3" fmla="*/ 138 h 392"/>
                <a:gd name="T4" fmla="*/ 300 w 471"/>
                <a:gd name="T5" fmla="*/ 107 h 392"/>
                <a:gd name="T6" fmla="*/ 156 w 471"/>
                <a:gd name="T7" fmla="*/ 245 h 392"/>
                <a:gd name="T8" fmla="*/ 154 w 471"/>
                <a:gd name="T9" fmla="*/ 5 h 392"/>
                <a:gd name="T10" fmla="*/ 0 w 471"/>
                <a:gd name="T11" fmla="*/ 0 h 392"/>
                <a:gd name="T12" fmla="*/ 2 w 471"/>
                <a:gd name="T13" fmla="*/ 197 h 392"/>
                <a:gd name="T14" fmla="*/ 208 w 471"/>
                <a:gd name="T15" fmla="*/ 392 h 3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1" h="392">
                  <a:moveTo>
                    <a:pt x="208" y="392"/>
                  </a:moveTo>
                  <a:lnTo>
                    <a:pt x="471" y="138"/>
                  </a:lnTo>
                  <a:lnTo>
                    <a:pt x="300" y="107"/>
                  </a:lnTo>
                  <a:lnTo>
                    <a:pt x="156" y="245"/>
                  </a:lnTo>
                  <a:lnTo>
                    <a:pt x="154" y="5"/>
                  </a:lnTo>
                  <a:lnTo>
                    <a:pt x="0" y="0"/>
                  </a:lnTo>
                  <a:lnTo>
                    <a:pt x="2" y="197"/>
                  </a:lnTo>
                  <a:lnTo>
                    <a:pt x="208" y="392"/>
                  </a:lnTo>
                  <a:close/>
                </a:path>
              </a:pathLst>
            </a:custGeom>
            <a:solidFill>
              <a:schemeClr val="bg1"/>
            </a:solidFill>
            <a:ln>
              <a:noFill/>
            </a:ln>
            <a:extLst/>
          </p:spPr>
          <p:txBody>
            <a:bodyPr vert="horz" wrap="square" lIns="124641" tIns="62320" rIns="124641" bIns="62320" numCol="1" anchor="t" anchorCtr="0" compatLnSpc="1">
              <a:prstTxWarp prst="textNoShape">
                <a:avLst/>
              </a:prstTxWarp>
            </a:bodyPr>
            <a:lstStyle/>
            <a:p>
              <a:pPr marL="0" marR="0" lvl="0" indent="0" algn="l" defTabSz="913951" rtl="0" eaLnBrk="1" fontAlgn="auto" latinLnBrk="0" hangingPunct="1">
                <a:lnSpc>
                  <a:spcPct val="100000"/>
                </a:lnSpc>
                <a:spcBef>
                  <a:spcPts val="0"/>
                </a:spcBef>
                <a:spcAft>
                  <a:spcPts val="0"/>
                </a:spcAft>
                <a:buClrTx/>
                <a:buSzTx/>
                <a:buFontTx/>
                <a:buNone/>
                <a:tabLst/>
                <a:defRPr/>
              </a:pPr>
              <a:endParaRPr kumimoji="0" lang="en-US" sz="2453" b="0" i="0" u="none" strike="noStrike" kern="1200" cap="none" spc="0" normalizeH="0" baseline="0" noProof="0" dirty="0">
                <a:ln>
                  <a:noFill/>
                </a:ln>
                <a:solidFill>
                  <a:sysClr val="windowText" lastClr="000000"/>
                </a:solidFill>
                <a:effectLst/>
                <a:uLnTx/>
                <a:uFillTx/>
                <a:latin typeface="Segoe UI"/>
                <a:ea typeface="+mn-ea"/>
                <a:cs typeface="+mn-cs"/>
              </a:endParaRPr>
            </a:p>
          </p:txBody>
        </p:sp>
        <p:sp>
          <p:nvSpPr>
            <p:cNvPr id="51" name="Freeform 30"/>
            <p:cNvSpPr>
              <a:spLocks/>
            </p:cNvSpPr>
            <p:nvPr/>
          </p:nvSpPr>
          <p:spPr bwMode="auto">
            <a:xfrm>
              <a:off x="9795520" y="604689"/>
              <a:ext cx="46108" cy="35808"/>
            </a:xfrm>
            <a:custGeom>
              <a:avLst/>
              <a:gdLst>
                <a:gd name="T0" fmla="*/ 262 w 470"/>
                <a:gd name="T1" fmla="*/ 0 h 365"/>
                <a:gd name="T2" fmla="*/ 0 w 470"/>
                <a:gd name="T3" fmla="*/ 249 h 365"/>
                <a:gd name="T4" fmla="*/ 179 w 470"/>
                <a:gd name="T5" fmla="*/ 280 h 365"/>
                <a:gd name="T6" fmla="*/ 309 w 470"/>
                <a:gd name="T7" fmla="*/ 156 h 365"/>
                <a:gd name="T8" fmla="*/ 309 w 470"/>
                <a:gd name="T9" fmla="*/ 365 h 365"/>
                <a:gd name="T10" fmla="*/ 470 w 470"/>
                <a:gd name="T11" fmla="*/ 360 h 365"/>
                <a:gd name="T12" fmla="*/ 468 w 470"/>
                <a:gd name="T13" fmla="*/ 197 h 365"/>
                <a:gd name="T14" fmla="*/ 262 w 470"/>
                <a:gd name="T15" fmla="*/ 0 h 3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0" h="365">
                  <a:moveTo>
                    <a:pt x="262" y="0"/>
                  </a:moveTo>
                  <a:lnTo>
                    <a:pt x="0" y="249"/>
                  </a:lnTo>
                  <a:lnTo>
                    <a:pt x="179" y="280"/>
                  </a:lnTo>
                  <a:lnTo>
                    <a:pt x="309" y="156"/>
                  </a:lnTo>
                  <a:lnTo>
                    <a:pt x="309" y="365"/>
                  </a:lnTo>
                  <a:lnTo>
                    <a:pt x="470" y="360"/>
                  </a:lnTo>
                  <a:lnTo>
                    <a:pt x="468" y="197"/>
                  </a:lnTo>
                  <a:lnTo>
                    <a:pt x="262" y="0"/>
                  </a:lnTo>
                  <a:close/>
                </a:path>
              </a:pathLst>
            </a:custGeom>
            <a:solidFill>
              <a:schemeClr val="bg1"/>
            </a:solidFill>
            <a:ln>
              <a:noFill/>
            </a:ln>
            <a:extLst/>
          </p:spPr>
          <p:txBody>
            <a:bodyPr vert="horz" wrap="square" lIns="124641" tIns="62320" rIns="124641" bIns="62320" numCol="1" anchor="t" anchorCtr="0" compatLnSpc="1">
              <a:prstTxWarp prst="textNoShape">
                <a:avLst/>
              </a:prstTxWarp>
            </a:bodyPr>
            <a:lstStyle/>
            <a:p>
              <a:pPr marL="0" marR="0" lvl="0" indent="0" algn="l" defTabSz="913951" rtl="0" eaLnBrk="1" fontAlgn="auto" latinLnBrk="0" hangingPunct="1">
                <a:lnSpc>
                  <a:spcPct val="100000"/>
                </a:lnSpc>
                <a:spcBef>
                  <a:spcPts val="0"/>
                </a:spcBef>
                <a:spcAft>
                  <a:spcPts val="0"/>
                </a:spcAft>
                <a:buClrTx/>
                <a:buSzTx/>
                <a:buFontTx/>
                <a:buNone/>
                <a:tabLst/>
                <a:defRPr/>
              </a:pPr>
              <a:endParaRPr kumimoji="0" lang="en-US" sz="2453" b="0" i="0" u="none" strike="noStrike" kern="1200" cap="none" spc="0" normalizeH="0" baseline="0" noProof="0" dirty="0">
                <a:ln>
                  <a:noFill/>
                </a:ln>
                <a:solidFill>
                  <a:sysClr val="windowText" lastClr="000000"/>
                </a:solidFill>
                <a:effectLst/>
                <a:uLnTx/>
                <a:uFillTx/>
                <a:latin typeface="Segoe UI"/>
                <a:ea typeface="+mn-ea"/>
                <a:cs typeface="+mn-cs"/>
              </a:endParaRPr>
            </a:p>
          </p:txBody>
        </p:sp>
        <p:sp>
          <p:nvSpPr>
            <p:cNvPr id="52" name="Freeform 31"/>
            <p:cNvSpPr>
              <a:spLocks/>
            </p:cNvSpPr>
            <p:nvPr/>
          </p:nvSpPr>
          <p:spPr bwMode="auto">
            <a:xfrm>
              <a:off x="9795520" y="572805"/>
              <a:ext cx="76324" cy="59352"/>
            </a:xfrm>
            <a:custGeom>
              <a:avLst/>
              <a:gdLst>
                <a:gd name="T0" fmla="*/ 482 w 778"/>
                <a:gd name="T1" fmla="*/ 294 h 605"/>
                <a:gd name="T2" fmla="*/ 340 w 778"/>
                <a:gd name="T3" fmla="*/ 161 h 605"/>
                <a:gd name="T4" fmla="*/ 170 w 778"/>
                <a:gd name="T5" fmla="*/ 0 h 605"/>
                <a:gd name="T6" fmla="*/ 0 w 778"/>
                <a:gd name="T7" fmla="*/ 31 h 605"/>
                <a:gd name="T8" fmla="*/ 302 w 778"/>
                <a:gd name="T9" fmla="*/ 322 h 605"/>
                <a:gd name="T10" fmla="*/ 411 w 778"/>
                <a:gd name="T11" fmla="*/ 427 h 605"/>
                <a:gd name="T12" fmla="*/ 598 w 778"/>
                <a:gd name="T13" fmla="*/ 605 h 605"/>
                <a:gd name="T14" fmla="*/ 778 w 778"/>
                <a:gd name="T15" fmla="*/ 574 h 605"/>
                <a:gd name="T16" fmla="*/ 482 w 778"/>
                <a:gd name="T17" fmla="*/ 294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8" h="605">
                  <a:moveTo>
                    <a:pt x="482" y="294"/>
                  </a:moveTo>
                  <a:lnTo>
                    <a:pt x="340" y="161"/>
                  </a:lnTo>
                  <a:lnTo>
                    <a:pt x="170" y="0"/>
                  </a:lnTo>
                  <a:lnTo>
                    <a:pt x="0" y="31"/>
                  </a:lnTo>
                  <a:lnTo>
                    <a:pt x="302" y="322"/>
                  </a:lnTo>
                  <a:lnTo>
                    <a:pt x="411" y="427"/>
                  </a:lnTo>
                  <a:lnTo>
                    <a:pt x="598" y="605"/>
                  </a:lnTo>
                  <a:lnTo>
                    <a:pt x="778" y="574"/>
                  </a:lnTo>
                  <a:lnTo>
                    <a:pt x="482" y="294"/>
                  </a:lnTo>
                  <a:close/>
                </a:path>
              </a:pathLst>
            </a:custGeom>
            <a:solidFill>
              <a:schemeClr val="bg1"/>
            </a:solidFill>
            <a:ln>
              <a:noFill/>
            </a:ln>
            <a:extLst/>
          </p:spPr>
          <p:txBody>
            <a:bodyPr vert="horz" wrap="square" lIns="124641" tIns="62320" rIns="124641" bIns="62320" numCol="1" anchor="t" anchorCtr="0" compatLnSpc="1">
              <a:prstTxWarp prst="textNoShape">
                <a:avLst/>
              </a:prstTxWarp>
            </a:bodyPr>
            <a:lstStyle/>
            <a:p>
              <a:pPr marL="0" marR="0" lvl="0" indent="0" algn="l" defTabSz="913951" rtl="0" eaLnBrk="1" fontAlgn="auto" latinLnBrk="0" hangingPunct="1">
                <a:lnSpc>
                  <a:spcPct val="100000"/>
                </a:lnSpc>
                <a:spcBef>
                  <a:spcPts val="0"/>
                </a:spcBef>
                <a:spcAft>
                  <a:spcPts val="0"/>
                </a:spcAft>
                <a:buClrTx/>
                <a:buSzTx/>
                <a:buFontTx/>
                <a:buNone/>
                <a:tabLst/>
                <a:defRPr/>
              </a:pPr>
              <a:endParaRPr kumimoji="0" lang="en-US" sz="2453" b="0" i="0" u="none" strike="noStrike" kern="1200" cap="none" spc="0" normalizeH="0" baseline="0" noProof="0" dirty="0">
                <a:ln>
                  <a:noFill/>
                </a:ln>
                <a:solidFill>
                  <a:sysClr val="windowText" lastClr="000000"/>
                </a:solidFill>
                <a:effectLst/>
                <a:uLnTx/>
                <a:uFillTx/>
                <a:latin typeface="Segoe UI"/>
                <a:ea typeface="+mn-ea"/>
                <a:cs typeface="+mn-cs"/>
              </a:endParaRPr>
            </a:p>
          </p:txBody>
        </p:sp>
        <p:sp>
          <p:nvSpPr>
            <p:cNvPr id="53" name="Freeform 32"/>
            <p:cNvSpPr>
              <a:spLocks/>
            </p:cNvSpPr>
            <p:nvPr/>
          </p:nvSpPr>
          <p:spPr bwMode="auto">
            <a:xfrm>
              <a:off x="9950229" y="560739"/>
              <a:ext cx="46207" cy="38162"/>
            </a:xfrm>
            <a:custGeom>
              <a:avLst/>
              <a:gdLst>
                <a:gd name="T0" fmla="*/ 206 w 471"/>
                <a:gd name="T1" fmla="*/ 389 h 389"/>
                <a:gd name="T2" fmla="*/ 471 w 471"/>
                <a:gd name="T3" fmla="*/ 137 h 389"/>
                <a:gd name="T4" fmla="*/ 301 w 471"/>
                <a:gd name="T5" fmla="*/ 106 h 389"/>
                <a:gd name="T6" fmla="*/ 154 w 471"/>
                <a:gd name="T7" fmla="*/ 242 h 389"/>
                <a:gd name="T8" fmla="*/ 152 w 471"/>
                <a:gd name="T9" fmla="*/ 2 h 389"/>
                <a:gd name="T10" fmla="*/ 0 w 471"/>
                <a:gd name="T11" fmla="*/ 0 h 389"/>
                <a:gd name="T12" fmla="*/ 0 w 471"/>
                <a:gd name="T13" fmla="*/ 194 h 389"/>
                <a:gd name="T14" fmla="*/ 206 w 471"/>
                <a:gd name="T15" fmla="*/ 389 h 3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1" h="389">
                  <a:moveTo>
                    <a:pt x="206" y="389"/>
                  </a:moveTo>
                  <a:lnTo>
                    <a:pt x="471" y="137"/>
                  </a:lnTo>
                  <a:lnTo>
                    <a:pt x="301" y="106"/>
                  </a:lnTo>
                  <a:lnTo>
                    <a:pt x="154" y="242"/>
                  </a:lnTo>
                  <a:lnTo>
                    <a:pt x="152" y="2"/>
                  </a:lnTo>
                  <a:lnTo>
                    <a:pt x="0" y="0"/>
                  </a:lnTo>
                  <a:lnTo>
                    <a:pt x="0" y="194"/>
                  </a:lnTo>
                  <a:lnTo>
                    <a:pt x="206" y="389"/>
                  </a:lnTo>
                  <a:close/>
                </a:path>
              </a:pathLst>
            </a:custGeom>
            <a:solidFill>
              <a:schemeClr val="bg1"/>
            </a:solidFill>
            <a:ln>
              <a:noFill/>
            </a:ln>
            <a:extLst/>
          </p:spPr>
          <p:txBody>
            <a:bodyPr vert="horz" wrap="square" lIns="124641" tIns="62320" rIns="124641" bIns="62320" numCol="1" anchor="t" anchorCtr="0" compatLnSpc="1">
              <a:prstTxWarp prst="textNoShape">
                <a:avLst/>
              </a:prstTxWarp>
            </a:bodyPr>
            <a:lstStyle/>
            <a:p>
              <a:pPr marL="0" marR="0" lvl="0" indent="0" algn="l" defTabSz="913951" rtl="0" eaLnBrk="1" fontAlgn="auto" latinLnBrk="0" hangingPunct="1">
                <a:lnSpc>
                  <a:spcPct val="100000"/>
                </a:lnSpc>
                <a:spcBef>
                  <a:spcPts val="0"/>
                </a:spcBef>
                <a:spcAft>
                  <a:spcPts val="0"/>
                </a:spcAft>
                <a:buClrTx/>
                <a:buSzTx/>
                <a:buFontTx/>
                <a:buNone/>
                <a:tabLst/>
                <a:defRPr/>
              </a:pPr>
              <a:endParaRPr kumimoji="0" lang="en-US" sz="2453" b="0" i="0" u="none" strike="noStrike" kern="1200" cap="none" spc="0" normalizeH="0" baseline="0" noProof="0" dirty="0">
                <a:ln>
                  <a:noFill/>
                </a:ln>
                <a:solidFill>
                  <a:sysClr val="windowText" lastClr="000000"/>
                </a:solidFill>
                <a:effectLst/>
                <a:uLnTx/>
                <a:uFillTx/>
                <a:latin typeface="Segoe UI"/>
                <a:ea typeface="+mn-ea"/>
                <a:cs typeface="+mn-cs"/>
              </a:endParaRPr>
            </a:p>
          </p:txBody>
        </p:sp>
        <p:sp>
          <p:nvSpPr>
            <p:cNvPr id="54" name="Freeform 33"/>
            <p:cNvSpPr>
              <a:spLocks/>
            </p:cNvSpPr>
            <p:nvPr/>
          </p:nvSpPr>
          <p:spPr bwMode="auto">
            <a:xfrm>
              <a:off x="9919817" y="603021"/>
              <a:ext cx="46207" cy="35611"/>
            </a:xfrm>
            <a:custGeom>
              <a:avLst/>
              <a:gdLst>
                <a:gd name="T0" fmla="*/ 265 w 471"/>
                <a:gd name="T1" fmla="*/ 0 h 363"/>
                <a:gd name="T2" fmla="*/ 0 w 471"/>
                <a:gd name="T3" fmla="*/ 247 h 363"/>
                <a:gd name="T4" fmla="*/ 182 w 471"/>
                <a:gd name="T5" fmla="*/ 280 h 363"/>
                <a:gd name="T6" fmla="*/ 310 w 471"/>
                <a:gd name="T7" fmla="*/ 157 h 363"/>
                <a:gd name="T8" fmla="*/ 310 w 471"/>
                <a:gd name="T9" fmla="*/ 363 h 363"/>
                <a:gd name="T10" fmla="*/ 471 w 471"/>
                <a:gd name="T11" fmla="*/ 358 h 363"/>
                <a:gd name="T12" fmla="*/ 469 w 471"/>
                <a:gd name="T13" fmla="*/ 195 h 363"/>
                <a:gd name="T14" fmla="*/ 265 w 471"/>
                <a:gd name="T15" fmla="*/ 0 h 3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1" h="363">
                  <a:moveTo>
                    <a:pt x="265" y="0"/>
                  </a:moveTo>
                  <a:lnTo>
                    <a:pt x="0" y="247"/>
                  </a:lnTo>
                  <a:lnTo>
                    <a:pt x="182" y="280"/>
                  </a:lnTo>
                  <a:lnTo>
                    <a:pt x="310" y="157"/>
                  </a:lnTo>
                  <a:lnTo>
                    <a:pt x="310" y="363"/>
                  </a:lnTo>
                  <a:lnTo>
                    <a:pt x="471" y="358"/>
                  </a:lnTo>
                  <a:lnTo>
                    <a:pt x="469" y="195"/>
                  </a:lnTo>
                  <a:lnTo>
                    <a:pt x="265" y="0"/>
                  </a:lnTo>
                  <a:close/>
                </a:path>
              </a:pathLst>
            </a:custGeom>
            <a:solidFill>
              <a:schemeClr val="bg1"/>
            </a:solidFill>
            <a:ln>
              <a:noFill/>
            </a:ln>
            <a:extLst/>
          </p:spPr>
          <p:txBody>
            <a:bodyPr vert="horz" wrap="square" lIns="124641" tIns="62320" rIns="124641" bIns="62320" numCol="1" anchor="t" anchorCtr="0" compatLnSpc="1">
              <a:prstTxWarp prst="textNoShape">
                <a:avLst/>
              </a:prstTxWarp>
            </a:bodyPr>
            <a:lstStyle/>
            <a:p>
              <a:pPr marL="0" marR="0" lvl="0" indent="0" algn="l" defTabSz="913951" rtl="0" eaLnBrk="1" fontAlgn="auto" latinLnBrk="0" hangingPunct="1">
                <a:lnSpc>
                  <a:spcPct val="100000"/>
                </a:lnSpc>
                <a:spcBef>
                  <a:spcPts val="0"/>
                </a:spcBef>
                <a:spcAft>
                  <a:spcPts val="0"/>
                </a:spcAft>
                <a:buClrTx/>
                <a:buSzTx/>
                <a:buFontTx/>
                <a:buNone/>
                <a:tabLst/>
                <a:defRPr/>
              </a:pPr>
              <a:endParaRPr kumimoji="0" lang="en-US" sz="2453" b="0" i="0" u="none" strike="noStrike" kern="1200" cap="none" spc="0" normalizeH="0" baseline="0" noProof="0" dirty="0">
                <a:ln>
                  <a:noFill/>
                </a:ln>
                <a:solidFill>
                  <a:sysClr val="windowText" lastClr="000000"/>
                </a:solidFill>
                <a:effectLst/>
                <a:uLnTx/>
                <a:uFillTx/>
                <a:latin typeface="Segoe UI"/>
                <a:ea typeface="+mn-ea"/>
                <a:cs typeface="+mn-cs"/>
              </a:endParaRPr>
            </a:p>
          </p:txBody>
        </p:sp>
        <p:sp>
          <p:nvSpPr>
            <p:cNvPr id="55" name="Freeform 34"/>
            <p:cNvSpPr>
              <a:spLocks/>
            </p:cNvSpPr>
            <p:nvPr/>
          </p:nvSpPr>
          <p:spPr bwMode="auto">
            <a:xfrm>
              <a:off x="9919817" y="571137"/>
              <a:ext cx="76619" cy="59352"/>
            </a:xfrm>
            <a:custGeom>
              <a:avLst/>
              <a:gdLst>
                <a:gd name="T0" fmla="*/ 483 w 781"/>
                <a:gd name="T1" fmla="*/ 292 h 605"/>
                <a:gd name="T2" fmla="*/ 341 w 781"/>
                <a:gd name="T3" fmla="*/ 159 h 605"/>
                <a:gd name="T4" fmla="*/ 171 w 781"/>
                <a:gd name="T5" fmla="*/ 0 h 605"/>
                <a:gd name="T6" fmla="*/ 0 w 781"/>
                <a:gd name="T7" fmla="*/ 31 h 605"/>
                <a:gd name="T8" fmla="*/ 303 w 781"/>
                <a:gd name="T9" fmla="*/ 321 h 605"/>
                <a:gd name="T10" fmla="*/ 412 w 781"/>
                <a:gd name="T11" fmla="*/ 425 h 605"/>
                <a:gd name="T12" fmla="*/ 599 w 781"/>
                <a:gd name="T13" fmla="*/ 605 h 605"/>
                <a:gd name="T14" fmla="*/ 781 w 781"/>
                <a:gd name="T15" fmla="*/ 572 h 605"/>
                <a:gd name="T16" fmla="*/ 483 w 781"/>
                <a:gd name="T17" fmla="*/ 29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1" h="605">
                  <a:moveTo>
                    <a:pt x="483" y="292"/>
                  </a:moveTo>
                  <a:lnTo>
                    <a:pt x="341" y="159"/>
                  </a:lnTo>
                  <a:lnTo>
                    <a:pt x="171" y="0"/>
                  </a:lnTo>
                  <a:lnTo>
                    <a:pt x="0" y="31"/>
                  </a:lnTo>
                  <a:lnTo>
                    <a:pt x="303" y="321"/>
                  </a:lnTo>
                  <a:lnTo>
                    <a:pt x="412" y="425"/>
                  </a:lnTo>
                  <a:lnTo>
                    <a:pt x="599" y="605"/>
                  </a:lnTo>
                  <a:lnTo>
                    <a:pt x="781" y="572"/>
                  </a:lnTo>
                  <a:lnTo>
                    <a:pt x="483" y="292"/>
                  </a:lnTo>
                  <a:close/>
                </a:path>
              </a:pathLst>
            </a:custGeom>
            <a:solidFill>
              <a:schemeClr val="bg1"/>
            </a:solidFill>
            <a:ln>
              <a:noFill/>
            </a:ln>
            <a:extLst/>
          </p:spPr>
          <p:txBody>
            <a:bodyPr vert="horz" wrap="square" lIns="124641" tIns="62320" rIns="124641" bIns="62320" numCol="1" anchor="t" anchorCtr="0" compatLnSpc="1">
              <a:prstTxWarp prst="textNoShape">
                <a:avLst/>
              </a:prstTxWarp>
            </a:bodyPr>
            <a:lstStyle/>
            <a:p>
              <a:pPr marL="0" marR="0" lvl="0" indent="0" algn="l" defTabSz="913951" rtl="0" eaLnBrk="1" fontAlgn="auto" latinLnBrk="0" hangingPunct="1">
                <a:lnSpc>
                  <a:spcPct val="100000"/>
                </a:lnSpc>
                <a:spcBef>
                  <a:spcPts val="0"/>
                </a:spcBef>
                <a:spcAft>
                  <a:spcPts val="0"/>
                </a:spcAft>
                <a:buClrTx/>
                <a:buSzTx/>
                <a:buFontTx/>
                <a:buNone/>
                <a:tabLst/>
                <a:defRPr/>
              </a:pPr>
              <a:endParaRPr kumimoji="0" lang="en-US" sz="2453" b="0" i="0" u="none" strike="noStrike" kern="1200" cap="none" spc="0" normalizeH="0" baseline="0" noProof="0" dirty="0">
                <a:ln>
                  <a:noFill/>
                </a:ln>
                <a:solidFill>
                  <a:sysClr val="windowText" lastClr="000000"/>
                </a:solidFill>
                <a:effectLst/>
                <a:uLnTx/>
                <a:uFillTx/>
                <a:latin typeface="Segoe UI"/>
                <a:ea typeface="+mn-ea"/>
                <a:cs typeface="+mn-cs"/>
              </a:endParaRPr>
            </a:p>
          </p:txBody>
        </p:sp>
        <p:sp>
          <p:nvSpPr>
            <p:cNvPr id="31" name="Freeform 32"/>
            <p:cNvSpPr>
              <a:spLocks noEditPoints="1"/>
            </p:cNvSpPr>
            <p:nvPr/>
          </p:nvSpPr>
          <p:spPr bwMode="auto">
            <a:xfrm>
              <a:off x="9682699" y="133520"/>
              <a:ext cx="305720" cy="390812"/>
            </a:xfrm>
            <a:custGeom>
              <a:avLst/>
              <a:gdLst>
                <a:gd name="T0" fmla="*/ 980 w 1308"/>
                <a:gd name="T1" fmla="*/ 12 h 1673"/>
                <a:gd name="T2" fmla="*/ 102 w 1308"/>
                <a:gd name="T3" fmla="*/ 0 h 1673"/>
                <a:gd name="T4" fmla="*/ 55 w 1308"/>
                <a:gd name="T5" fmla="*/ 16 h 1673"/>
                <a:gd name="T6" fmla="*/ 26 w 1308"/>
                <a:gd name="T7" fmla="*/ 41 h 1673"/>
                <a:gd name="T8" fmla="*/ 9 w 1308"/>
                <a:gd name="T9" fmla="*/ 73 h 1673"/>
                <a:gd name="T10" fmla="*/ 0 w 1308"/>
                <a:gd name="T11" fmla="*/ 1567 h 1673"/>
                <a:gd name="T12" fmla="*/ 16 w 1308"/>
                <a:gd name="T13" fmla="*/ 1614 h 1673"/>
                <a:gd name="T14" fmla="*/ 41 w 1308"/>
                <a:gd name="T15" fmla="*/ 1643 h 1673"/>
                <a:gd name="T16" fmla="*/ 73 w 1308"/>
                <a:gd name="T17" fmla="*/ 1660 h 1673"/>
                <a:gd name="T18" fmla="*/ 1197 w 1308"/>
                <a:gd name="T19" fmla="*/ 1673 h 1673"/>
                <a:gd name="T20" fmla="*/ 1237 w 1308"/>
                <a:gd name="T21" fmla="*/ 1664 h 1673"/>
                <a:gd name="T22" fmla="*/ 1269 w 1308"/>
                <a:gd name="T23" fmla="*/ 1645 h 1673"/>
                <a:gd name="T24" fmla="*/ 1293 w 1308"/>
                <a:gd name="T25" fmla="*/ 1613 h 1673"/>
                <a:gd name="T26" fmla="*/ 1308 w 1308"/>
                <a:gd name="T27" fmla="*/ 1560 h 1673"/>
                <a:gd name="T28" fmla="*/ 1294 w 1308"/>
                <a:gd name="T29" fmla="*/ 308 h 1673"/>
                <a:gd name="T30" fmla="*/ 1217 w 1308"/>
                <a:gd name="T31" fmla="*/ 1549 h 1673"/>
                <a:gd name="T32" fmla="*/ 1193 w 1308"/>
                <a:gd name="T33" fmla="*/ 1577 h 1673"/>
                <a:gd name="T34" fmla="*/ 1174 w 1308"/>
                <a:gd name="T35" fmla="*/ 1593 h 1673"/>
                <a:gd name="T36" fmla="*/ 389 w 1308"/>
                <a:gd name="T37" fmla="*/ 1587 h 1673"/>
                <a:gd name="T38" fmla="*/ 381 w 1308"/>
                <a:gd name="T39" fmla="*/ 1588 h 1673"/>
                <a:gd name="T40" fmla="*/ 111 w 1308"/>
                <a:gd name="T41" fmla="*/ 1577 h 1673"/>
                <a:gd name="T42" fmla="*/ 95 w 1308"/>
                <a:gd name="T43" fmla="*/ 1560 h 1673"/>
                <a:gd name="T44" fmla="*/ 88 w 1308"/>
                <a:gd name="T45" fmla="*/ 1520 h 1673"/>
                <a:gd name="T46" fmla="*/ 92 w 1308"/>
                <a:gd name="T47" fmla="*/ 111 h 1673"/>
                <a:gd name="T48" fmla="*/ 110 w 1308"/>
                <a:gd name="T49" fmla="*/ 95 h 1673"/>
                <a:gd name="T50" fmla="*/ 134 w 1308"/>
                <a:gd name="T51" fmla="*/ 88 h 1673"/>
                <a:gd name="T52" fmla="*/ 926 w 1308"/>
                <a:gd name="T53" fmla="*/ 132 h 1673"/>
                <a:gd name="T54" fmla="*/ 927 w 1308"/>
                <a:gd name="T55" fmla="*/ 282 h 1673"/>
                <a:gd name="T56" fmla="*/ 940 w 1308"/>
                <a:gd name="T57" fmla="*/ 328 h 1673"/>
                <a:gd name="T58" fmla="*/ 964 w 1308"/>
                <a:gd name="T59" fmla="*/ 359 h 1673"/>
                <a:gd name="T60" fmla="*/ 1001 w 1308"/>
                <a:gd name="T61" fmla="*/ 376 h 1673"/>
                <a:gd name="T62" fmla="*/ 1224 w 1308"/>
                <a:gd name="T63" fmla="*/ 421 h 1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8" h="1673">
                  <a:moveTo>
                    <a:pt x="1294" y="308"/>
                  </a:moveTo>
                  <a:cubicBezTo>
                    <a:pt x="980" y="12"/>
                    <a:pt x="980" y="12"/>
                    <a:pt x="980" y="12"/>
                  </a:cubicBezTo>
                  <a:cubicBezTo>
                    <a:pt x="971" y="4"/>
                    <a:pt x="960" y="0"/>
                    <a:pt x="949" y="0"/>
                  </a:cubicBezTo>
                  <a:cubicBezTo>
                    <a:pt x="102" y="0"/>
                    <a:pt x="102" y="0"/>
                    <a:pt x="102" y="0"/>
                  </a:cubicBezTo>
                  <a:cubicBezTo>
                    <a:pt x="69" y="9"/>
                    <a:pt x="69" y="9"/>
                    <a:pt x="69" y="9"/>
                  </a:cubicBezTo>
                  <a:cubicBezTo>
                    <a:pt x="64" y="10"/>
                    <a:pt x="59" y="13"/>
                    <a:pt x="55" y="16"/>
                  </a:cubicBezTo>
                  <a:cubicBezTo>
                    <a:pt x="38" y="28"/>
                    <a:pt x="38" y="28"/>
                    <a:pt x="38" y="28"/>
                  </a:cubicBezTo>
                  <a:cubicBezTo>
                    <a:pt x="33" y="31"/>
                    <a:pt x="29" y="36"/>
                    <a:pt x="26" y="41"/>
                  </a:cubicBezTo>
                  <a:cubicBezTo>
                    <a:pt x="14" y="60"/>
                    <a:pt x="14" y="60"/>
                    <a:pt x="14" y="60"/>
                  </a:cubicBezTo>
                  <a:cubicBezTo>
                    <a:pt x="12" y="64"/>
                    <a:pt x="10" y="68"/>
                    <a:pt x="9" y="73"/>
                  </a:cubicBezTo>
                  <a:cubicBezTo>
                    <a:pt x="0" y="110"/>
                    <a:pt x="0" y="110"/>
                    <a:pt x="0" y="110"/>
                  </a:cubicBezTo>
                  <a:cubicBezTo>
                    <a:pt x="0" y="1567"/>
                    <a:pt x="0" y="1567"/>
                    <a:pt x="0" y="1567"/>
                  </a:cubicBezTo>
                  <a:cubicBezTo>
                    <a:pt x="9" y="1600"/>
                    <a:pt x="9" y="1600"/>
                    <a:pt x="9" y="1600"/>
                  </a:cubicBezTo>
                  <a:cubicBezTo>
                    <a:pt x="10" y="1605"/>
                    <a:pt x="13" y="1610"/>
                    <a:pt x="16" y="1614"/>
                  </a:cubicBezTo>
                  <a:cubicBezTo>
                    <a:pt x="28" y="1631"/>
                    <a:pt x="28" y="1631"/>
                    <a:pt x="28" y="1631"/>
                  </a:cubicBezTo>
                  <a:cubicBezTo>
                    <a:pt x="31" y="1636"/>
                    <a:pt x="36" y="1640"/>
                    <a:pt x="41" y="1643"/>
                  </a:cubicBezTo>
                  <a:cubicBezTo>
                    <a:pt x="60" y="1655"/>
                    <a:pt x="60" y="1655"/>
                    <a:pt x="60" y="1655"/>
                  </a:cubicBezTo>
                  <a:cubicBezTo>
                    <a:pt x="64" y="1657"/>
                    <a:pt x="68" y="1659"/>
                    <a:pt x="73" y="1660"/>
                  </a:cubicBezTo>
                  <a:cubicBezTo>
                    <a:pt x="110" y="1669"/>
                    <a:pt x="110" y="1669"/>
                    <a:pt x="110" y="1669"/>
                  </a:cubicBezTo>
                  <a:cubicBezTo>
                    <a:pt x="1197" y="1673"/>
                    <a:pt x="1197" y="1673"/>
                    <a:pt x="1197" y="1673"/>
                  </a:cubicBezTo>
                  <a:cubicBezTo>
                    <a:pt x="1201" y="1673"/>
                    <a:pt x="1205" y="1672"/>
                    <a:pt x="1209" y="1671"/>
                  </a:cubicBezTo>
                  <a:cubicBezTo>
                    <a:pt x="1237" y="1664"/>
                    <a:pt x="1237" y="1664"/>
                    <a:pt x="1237" y="1664"/>
                  </a:cubicBezTo>
                  <a:cubicBezTo>
                    <a:pt x="1242" y="1662"/>
                    <a:pt x="1246" y="1660"/>
                    <a:pt x="1250" y="1658"/>
                  </a:cubicBezTo>
                  <a:cubicBezTo>
                    <a:pt x="1269" y="1645"/>
                    <a:pt x="1269" y="1645"/>
                    <a:pt x="1269" y="1645"/>
                  </a:cubicBezTo>
                  <a:cubicBezTo>
                    <a:pt x="1274" y="1642"/>
                    <a:pt x="1279" y="1637"/>
                    <a:pt x="1282" y="1631"/>
                  </a:cubicBezTo>
                  <a:cubicBezTo>
                    <a:pt x="1293" y="1613"/>
                    <a:pt x="1293" y="1613"/>
                    <a:pt x="1293" y="1613"/>
                  </a:cubicBezTo>
                  <a:cubicBezTo>
                    <a:pt x="1296" y="1609"/>
                    <a:pt x="1298" y="1604"/>
                    <a:pt x="1299" y="1599"/>
                  </a:cubicBezTo>
                  <a:cubicBezTo>
                    <a:pt x="1308" y="1560"/>
                    <a:pt x="1308" y="1560"/>
                    <a:pt x="1308" y="1560"/>
                  </a:cubicBezTo>
                  <a:cubicBezTo>
                    <a:pt x="1308" y="340"/>
                    <a:pt x="1308" y="340"/>
                    <a:pt x="1308" y="340"/>
                  </a:cubicBezTo>
                  <a:cubicBezTo>
                    <a:pt x="1308" y="328"/>
                    <a:pt x="1302" y="317"/>
                    <a:pt x="1294" y="308"/>
                  </a:cubicBezTo>
                  <a:close/>
                  <a:moveTo>
                    <a:pt x="1224" y="1525"/>
                  </a:moveTo>
                  <a:cubicBezTo>
                    <a:pt x="1224" y="1534"/>
                    <a:pt x="1221" y="1542"/>
                    <a:pt x="1217" y="1549"/>
                  </a:cubicBezTo>
                  <a:cubicBezTo>
                    <a:pt x="1209" y="1561"/>
                    <a:pt x="1209" y="1561"/>
                    <a:pt x="1209" y="1561"/>
                  </a:cubicBezTo>
                  <a:cubicBezTo>
                    <a:pt x="1205" y="1568"/>
                    <a:pt x="1200" y="1573"/>
                    <a:pt x="1193" y="1577"/>
                  </a:cubicBezTo>
                  <a:cubicBezTo>
                    <a:pt x="1186" y="1580"/>
                    <a:pt x="1179" y="1582"/>
                    <a:pt x="1172" y="1582"/>
                  </a:cubicBezTo>
                  <a:cubicBezTo>
                    <a:pt x="1174" y="1593"/>
                    <a:pt x="1174" y="1593"/>
                    <a:pt x="1174" y="1593"/>
                  </a:cubicBezTo>
                  <a:cubicBezTo>
                    <a:pt x="1162" y="1587"/>
                    <a:pt x="1162" y="1587"/>
                    <a:pt x="1162" y="1587"/>
                  </a:cubicBezTo>
                  <a:cubicBezTo>
                    <a:pt x="389" y="1587"/>
                    <a:pt x="389" y="1587"/>
                    <a:pt x="389" y="1587"/>
                  </a:cubicBezTo>
                  <a:cubicBezTo>
                    <a:pt x="386" y="1587"/>
                    <a:pt x="384" y="1587"/>
                    <a:pt x="381" y="1588"/>
                  </a:cubicBezTo>
                  <a:cubicBezTo>
                    <a:pt x="381" y="1588"/>
                    <a:pt x="381" y="1588"/>
                    <a:pt x="381" y="1588"/>
                  </a:cubicBezTo>
                  <a:cubicBezTo>
                    <a:pt x="140" y="1588"/>
                    <a:pt x="140" y="1588"/>
                    <a:pt x="140" y="1588"/>
                  </a:cubicBezTo>
                  <a:cubicBezTo>
                    <a:pt x="129" y="1588"/>
                    <a:pt x="119" y="1584"/>
                    <a:pt x="111" y="1577"/>
                  </a:cubicBezTo>
                  <a:cubicBezTo>
                    <a:pt x="106" y="1573"/>
                    <a:pt x="106" y="1573"/>
                    <a:pt x="106" y="1573"/>
                  </a:cubicBezTo>
                  <a:cubicBezTo>
                    <a:pt x="101" y="1569"/>
                    <a:pt x="98" y="1565"/>
                    <a:pt x="95" y="1560"/>
                  </a:cubicBezTo>
                  <a:cubicBezTo>
                    <a:pt x="93" y="1557"/>
                    <a:pt x="93" y="1557"/>
                    <a:pt x="93" y="1557"/>
                  </a:cubicBezTo>
                  <a:cubicBezTo>
                    <a:pt x="90" y="1550"/>
                    <a:pt x="88" y="1527"/>
                    <a:pt x="88" y="1520"/>
                  </a:cubicBezTo>
                  <a:cubicBezTo>
                    <a:pt x="82" y="139"/>
                    <a:pt x="82" y="139"/>
                    <a:pt x="82" y="139"/>
                  </a:cubicBezTo>
                  <a:cubicBezTo>
                    <a:pt x="82" y="129"/>
                    <a:pt x="85" y="119"/>
                    <a:pt x="92" y="111"/>
                  </a:cubicBezTo>
                  <a:cubicBezTo>
                    <a:pt x="96" y="106"/>
                    <a:pt x="96" y="106"/>
                    <a:pt x="96" y="106"/>
                  </a:cubicBezTo>
                  <a:cubicBezTo>
                    <a:pt x="100" y="101"/>
                    <a:pt x="105" y="97"/>
                    <a:pt x="110" y="95"/>
                  </a:cubicBezTo>
                  <a:cubicBezTo>
                    <a:pt x="112" y="93"/>
                    <a:pt x="112" y="93"/>
                    <a:pt x="112" y="93"/>
                  </a:cubicBezTo>
                  <a:cubicBezTo>
                    <a:pt x="119" y="90"/>
                    <a:pt x="126" y="88"/>
                    <a:pt x="134" y="88"/>
                  </a:cubicBezTo>
                  <a:cubicBezTo>
                    <a:pt x="882" y="88"/>
                    <a:pt x="882" y="88"/>
                    <a:pt x="882" y="88"/>
                  </a:cubicBezTo>
                  <a:cubicBezTo>
                    <a:pt x="906" y="88"/>
                    <a:pt x="926" y="108"/>
                    <a:pt x="926" y="132"/>
                  </a:cubicBezTo>
                  <a:cubicBezTo>
                    <a:pt x="926" y="272"/>
                    <a:pt x="926" y="272"/>
                    <a:pt x="926" y="272"/>
                  </a:cubicBezTo>
                  <a:cubicBezTo>
                    <a:pt x="926" y="276"/>
                    <a:pt x="926" y="279"/>
                    <a:pt x="927" y="282"/>
                  </a:cubicBezTo>
                  <a:cubicBezTo>
                    <a:pt x="935" y="314"/>
                    <a:pt x="935" y="314"/>
                    <a:pt x="935" y="314"/>
                  </a:cubicBezTo>
                  <a:cubicBezTo>
                    <a:pt x="936" y="319"/>
                    <a:pt x="937" y="323"/>
                    <a:pt x="940" y="328"/>
                  </a:cubicBezTo>
                  <a:cubicBezTo>
                    <a:pt x="952" y="347"/>
                    <a:pt x="952" y="347"/>
                    <a:pt x="952" y="347"/>
                  </a:cubicBezTo>
                  <a:cubicBezTo>
                    <a:pt x="955" y="352"/>
                    <a:pt x="959" y="356"/>
                    <a:pt x="964" y="359"/>
                  </a:cubicBezTo>
                  <a:cubicBezTo>
                    <a:pt x="975" y="368"/>
                    <a:pt x="975" y="368"/>
                    <a:pt x="975" y="368"/>
                  </a:cubicBezTo>
                  <a:cubicBezTo>
                    <a:pt x="983" y="373"/>
                    <a:pt x="992" y="376"/>
                    <a:pt x="1001" y="376"/>
                  </a:cubicBezTo>
                  <a:cubicBezTo>
                    <a:pt x="1179" y="376"/>
                    <a:pt x="1179" y="376"/>
                    <a:pt x="1179" y="376"/>
                  </a:cubicBezTo>
                  <a:cubicBezTo>
                    <a:pt x="1204" y="376"/>
                    <a:pt x="1224" y="396"/>
                    <a:pt x="1224" y="421"/>
                  </a:cubicBezTo>
                  <a:lnTo>
                    <a:pt x="1224" y="1525"/>
                  </a:lnTo>
                  <a:close/>
                </a:path>
              </a:pathLst>
            </a:custGeom>
            <a:solidFill>
              <a:schemeClr val="bg1"/>
            </a:solidFill>
            <a:ln>
              <a:noFill/>
            </a:ln>
            <a:extLst/>
          </p:spPr>
          <p:txBody>
            <a:bodyPr vert="horz" wrap="square" lIns="124641" tIns="62320" rIns="124641" bIns="62320" numCol="1" anchor="t" anchorCtr="0" compatLnSpc="1">
              <a:prstTxWarp prst="textNoShape">
                <a:avLst/>
              </a:prstTxWarp>
            </a:bodyPr>
            <a:lstStyle/>
            <a:p>
              <a:pPr marL="0" marR="0" lvl="0" indent="0" algn="l" defTabSz="913951" rtl="0" eaLnBrk="1" fontAlgn="auto" latinLnBrk="0" hangingPunct="1">
                <a:lnSpc>
                  <a:spcPct val="100000"/>
                </a:lnSpc>
                <a:spcBef>
                  <a:spcPts val="0"/>
                </a:spcBef>
                <a:spcAft>
                  <a:spcPts val="0"/>
                </a:spcAft>
                <a:buClrTx/>
                <a:buSzTx/>
                <a:buFontTx/>
                <a:buNone/>
                <a:tabLst/>
                <a:defRPr/>
              </a:pPr>
              <a:endParaRPr kumimoji="0" lang="en-US" sz="2453" b="0" i="0" u="none" strike="noStrike" kern="1200" cap="none" spc="0" normalizeH="0" baseline="0" noProof="0" dirty="0">
                <a:ln>
                  <a:noFill/>
                </a:ln>
                <a:solidFill>
                  <a:sysClr val="windowText" lastClr="000000"/>
                </a:solidFill>
                <a:effectLst/>
                <a:uLnTx/>
                <a:uFillTx/>
                <a:latin typeface="Segoe UI"/>
                <a:ea typeface="+mn-ea"/>
                <a:cs typeface="+mn-cs"/>
              </a:endParaRPr>
            </a:p>
          </p:txBody>
        </p:sp>
        <p:sp>
          <p:nvSpPr>
            <p:cNvPr id="38" name="Rectangle 33"/>
            <p:cNvSpPr>
              <a:spLocks noChangeArrowheads="1"/>
            </p:cNvSpPr>
            <p:nvPr/>
          </p:nvSpPr>
          <p:spPr bwMode="auto">
            <a:xfrm>
              <a:off x="9732056" y="265008"/>
              <a:ext cx="203155" cy="37413"/>
            </a:xfrm>
            <a:prstGeom prst="rect">
              <a:avLst/>
            </a:prstGeom>
            <a:solidFill>
              <a:schemeClr val="bg1"/>
            </a:solidFill>
            <a:ln>
              <a:noFill/>
            </a:ln>
            <a:extLst/>
          </p:spPr>
          <p:txBody>
            <a:bodyPr vert="horz" wrap="square" lIns="124641" tIns="62320" rIns="124641" bIns="62320" numCol="1" anchor="t" anchorCtr="0" compatLnSpc="1">
              <a:prstTxWarp prst="textNoShape">
                <a:avLst/>
              </a:prstTxWarp>
            </a:bodyPr>
            <a:lstStyle/>
            <a:p>
              <a:pPr marL="0" marR="0" lvl="0" indent="0" algn="l" defTabSz="913951" rtl="0" eaLnBrk="1" fontAlgn="auto" latinLnBrk="0" hangingPunct="1">
                <a:lnSpc>
                  <a:spcPct val="100000"/>
                </a:lnSpc>
                <a:spcBef>
                  <a:spcPts val="0"/>
                </a:spcBef>
                <a:spcAft>
                  <a:spcPts val="0"/>
                </a:spcAft>
                <a:buClrTx/>
                <a:buSzTx/>
                <a:buFontTx/>
                <a:buNone/>
                <a:tabLst/>
                <a:defRPr/>
              </a:pPr>
              <a:endParaRPr kumimoji="0" lang="en-US" sz="2453" b="0" i="0" u="none" strike="noStrike" kern="1200" cap="none" spc="0" normalizeH="0" baseline="0" noProof="0" dirty="0">
                <a:ln>
                  <a:noFill/>
                </a:ln>
                <a:solidFill>
                  <a:sysClr val="windowText" lastClr="000000"/>
                </a:solidFill>
                <a:effectLst/>
                <a:uLnTx/>
                <a:uFillTx/>
                <a:latin typeface="Segoe UI"/>
                <a:ea typeface="+mn-ea"/>
                <a:cs typeface="+mn-cs"/>
              </a:endParaRPr>
            </a:p>
          </p:txBody>
        </p:sp>
        <p:sp>
          <p:nvSpPr>
            <p:cNvPr id="42" name="Rectangle 34"/>
            <p:cNvSpPr>
              <a:spLocks noChangeArrowheads="1"/>
            </p:cNvSpPr>
            <p:nvPr/>
          </p:nvSpPr>
          <p:spPr bwMode="auto">
            <a:xfrm>
              <a:off x="9732056" y="421076"/>
              <a:ext cx="203155" cy="37610"/>
            </a:xfrm>
            <a:prstGeom prst="rect">
              <a:avLst/>
            </a:prstGeom>
            <a:solidFill>
              <a:schemeClr val="bg1"/>
            </a:solidFill>
            <a:ln>
              <a:noFill/>
            </a:ln>
            <a:extLst/>
          </p:spPr>
          <p:txBody>
            <a:bodyPr vert="horz" wrap="square" lIns="124641" tIns="62320" rIns="124641" bIns="62320" numCol="1" anchor="t" anchorCtr="0" compatLnSpc="1">
              <a:prstTxWarp prst="textNoShape">
                <a:avLst/>
              </a:prstTxWarp>
            </a:bodyPr>
            <a:lstStyle/>
            <a:p>
              <a:pPr marL="0" marR="0" lvl="0" indent="0" algn="l" defTabSz="913951" rtl="0" eaLnBrk="1" fontAlgn="auto" latinLnBrk="0" hangingPunct="1">
                <a:lnSpc>
                  <a:spcPct val="100000"/>
                </a:lnSpc>
                <a:spcBef>
                  <a:spcPts val="0"/>
                </a:spcBef>
                <a:spcAft>
                  <a:spcPts val="0"/>
                </a:spcAft>
                <a:buClrTx/>
                <a:buSzTx/>
                <a:buFontTx/>
                <a:buNone/>
                <a:tabLst/>
                <a:defRPr/>
              </a:pPr>
              <a:endParaRPr kumimoji="0" lang="en-US" sz="2453" b="0" i="0" u="none" strike="noStrike" kern="1200" cap="none" spc="0" normalizeH="0" baseline="0" noProof="0" dirty="0">
                <a:ln>
                  <a:noFill/>
                </a:ln>
                <a:solidFill>
                  <a:sysClr val="windowText" lastClr="000000"/>
                </a:solidFill>
                <a:effectLst/>
                <a:uLnTx/>
                <a:uFillTx/>
                <a:latin typeface="Segoe UI"/>
                <a:ea typeface="+mn-ea"/>
                <a:cs typeface="+mn-cs"/>
              </a:endParaRPr>
            </a:p>
          </p:txBody>
        </p:sp>
        <p:sp>
          <p:nvSpPr>
            <p:cNvPr id="44" name="Rectangle 35"/>
            <p:cNvSpPr>
              <a:spLocks noChangeArrowheads="1"/>
            </p:cNvSpPr>
            <p:nvPr/>
          </p:nvSpPr>
          <p:spPr bwMode="auto">
            <a:xfrm>
              <a:off x="9732056" y="343092"/>
              <a:ext cx="203155" cy="37314"/>
            </a:xfrm>
            <a:prstGeom prst="rect">
              <a:avLst/>
            </a:prstGeom>
            <a:solidFill>
              <a:schemeClr val="bg1"/>
            </a:solidFill>
            <a:ln>
              <a:noFill/>
            </a:ln>
            <a:extLst/>
          </p:spPr>
          <p:txBody>
            <a:bodyPr vert="horz" wrap="square" lIns="124641" tIns="62320" rIns="124641" bIns="62320" numCol="1" anchor="t" anchorCtr="0" compatLnSpc="1">
              <a:prstTxWarp prst="textNoShape">
                <a:avLst/>
              </a:prstTxWarp>
            </a:bodyPr>
            <a:lstStyle/>
            <a:p>
              <a:pPr marL="0" marR="0" lvl="0" indent="0" algn="l" defTabSz="913951" rtl="0" eaLnBrk="1" fontAlgn="auto" latinLnBrk="0" hangingPunct="1">
                <a:lnSpc>
                  <a:spcPct val="100000"/>
                </a:lnSpc>
                <a:spcBef>
                  <a:spcPts val="0"/>
                </a:spcBef>
                <a:spcAft>
                  <a:spcPts val="0"/>
                </a:spcAft>
                <a:buClrTx/>
                <a:buSzTx/>
                <a:buFontTx/>
                <a:buNone/>
                <a:tabLst/>
                <a:defRPr/>
              </a:pPr>
              <a:endParaRPr kumimoji="0" lang="en-US" sz="2453" b="0" i="0" u="none" strike="noStrike" kern="1200" cap="none" spc="0" normalizeH="0" baseline="0" noProof="0" dirty="0">
                <a:ln>
                  <a:noFill/>
                </a:ln>
                <a:solidFill>
                  <a:sysClr val="windowText" lastClr="000000"/>
                </a:solidFill>
                <a:effectLst/>
                <a:uLnTx/>
                <a:uFillTx/>
                <a:latin typeface="Segoe UI"/>
                <a:ea typeface="+mn-ea"/>
                <a:cs typeface="+mn-cs"/>
              </a:endParaRPr>
            </a:p>
          </p:txBody>
        </p:sp>
      </p:grpSp>
      <p:sp>
        <p:nvSpPr>
          <p:cNvPr id="81" name="Freeform 43"/>
          <p:cNvSpPr>
            <a:spLocks noEditPoints="1"/>
          </p:cNvSpPr>
          <p:nvPr/>
        </p:nvSpPr>
        <p:spPr bwMode="auto">
          <a:xfrm>
            <a:off x="3549286" y="2037998"/>
            <a:ext cx="382257" cy="382455"/>
          </a:xfrm>
          <a:custGeom>
            <a:avLst/>
            <a:gdLst>
              <a:gd name="T0" fmla="*/ 1222 w 2445"/>
              <a:gd name="T1" fmla="*/ 2446 h 2446"/>
              <a:gd name="T2" fmla="*/ 727 w 2445"/>
              <a:gd name="T3" fmla="*/ 719 h 2446"/>
              <a:gd name="T4" fmla="*/ 1511 w 2445"/>
              <a:gd name="T5" fmla="*/ 574 h 2446"/>
              <a:gd name="T6" fmla="*/ 1661 w 2445"/>
              <a:gd name="T7" fmla="*/ 737 h 2446"/>
              <a:gd name="T8" fmla="*/ 1288 w 2445"/>
              <a:gd name="T9" fmla="*/ 595 h 2446"/>
              <a:gd name="T10" fmla="*/ 789 w 2445"/>
              <a:gd name="T11" fmla="*/ 768 h 2446"/>
              <a:gd name="T12" fmla="*/ 672 w 2445"/>
              <a:gd name="T13" fmla="*/ 994 h 2446"/>
              <a:gd name="T14" fmla="*/ 1291 w 2445"/>
              <a:gd name="T15" fmla="*/ 652 h 2446"/>
              <a:gd name="T16" fmla="*/ 1735 w 2445"/>
              <a:gd name="T17" fmla="*/ 944 h 2446"/>
              <a:gd name="T18" fmla="*/ 1661 w 2445"/>
              <a:gd name="T19" fmla="*/ 967 h 2446"/>
              <a:gd name="T20" fmla="*/ 1157 w 2445"/>
              <a:gd name="T21" fmla="*/ 729 h 2446"/>
              <a:gd name="T22" fmla="*/ 740 w 2445"/>
              <a:gd name="T23" fmla="*/ 1034 h 2446"/>
              <a:gd name="T24" fmla="*/ 718 w 2445"/>
              <a:gd name="T25" fmla="*/ 1748 h 2446"/>
              <a:gd name="T26" fmla="*/ 1105 w 2445"/>
              <a:gd name="T27" fmla="*/ 1366 h 2446"/>
              <a:gd name="T28" fmla="*/ 1253 w 2445"/>
              <a:gd name="T29" fmla="*/ 1263 h 2446"/>
              <a:gd name="T30" fmla="*/ 877 w 2445"/>
              <a:gd name="T31" fmla="*/ 1704 h 2446"/>
              <a:gd name="T32" fmla="*/ 831 w 2445"/>
              <a:gd name="T33" fmla="*/ 1849 h 2446"/>
              <a:gd name="T34" fmla="*/ 1207 w 2445"/>
              <a:gd name="T35" fmla="*/ 1485 h 2446"/>
              <a:gd name="T36" fmla="*/ 1296 w 2445"/>
              <a:gd name="T37" fmla="*/ 1192 h 2446"/>
              <a:gd name="T38" fmla="*/ 1029 w 2445"/>
              <a:gd name="T39" fmla="*/ 1354 h 2446"/>
              <a:gd name="T40" fmla="*/ 656 w 2445"/>
              <a:gd name="T41" fmla="*/ 1621 h 2446"/>
              <a:gd name="T42" fmla="*/ 1028 w 2445"/>
              <a:gd name="T43" fmla="*/ 1194 h 2446"/>
              <a:gd name="T44" fmla="*/ 1379 w 2445"/>
              <a:gd name="T45" fmla="*/ 1180 h 2446"/>
              <a:gd name="T46" fmla="*/ 1014 w 2445"/>
              <a:gd name="T47" fmla="*/ 1778 h 2446"/>
              <a:gd name="T48" fmla="*/ 1284 w 2445"/>
              <a:gd name="T49" fmla="*/ 1943 h 2446"/>
              <a:gd name="T50" fmla="*/ 1174 w 2445"/>
              <a:gd name="T51" fmla="*/ 1827 h 2446"/>
              <a:gd name="T52" fmla="*/ 1054 w 2445"/>
              <a:gd name="T53" fmla="*/ 1906 h 2446"/>
              <a:gd name="T54" fmla="*/ 993 w 2445"/>
              <a:gd name="T55" fmla="*/ 1857 h 2446"/>
              <a:gd name="T56" fmla="*/ 1273 w 2445"/>
              <a:gd name="T57" fmla="*/ 1811 h 2446"/>
              <a:gd name="T58" fmla="*/ 1448 w 2445"/>
              <a:gd name="T59" fmla="*/ 1895 h 2446"/>
              <a:gd name="T60" fmla="*/ 1417 w 2445"/>
              <a:gd name="T61" fmla="*/ 1891 h 2446"/>
              <a:gd name="T62" fmla="*/ 1325 w 2445"/>
              <a:gd name="T63" fmla="*/ 1532 h 2446"/>
              <a:gd name="T64" fmla="*/ 1403 w 2445"/>
              <a:gd name="T65" fmla="*/ 1771 h 2446"/>
              <a:gd name="T66" fmla="*/ 1448 w 2445"/>
              <a:gd name="T67" fmla="*/ 1895 h 2446"/>
              <a:gd name="T68" fmla="*/ 1434 w 2445"/>
              <a:gd name="T69" fmla="*/ 1635 h 2446"/>
              <a:gd name="T70" fmla="*/ 1446 w 2445"/>
              <a:gd name="T71" fmla="*/ 1238 h 2446"/>
              <a:gd name="T72" fmla="*/ 963 w 2445"/>
              <a:gd name="T73" fmla="*/ 1188 h 2446"/>
              <a:gd name="T74" fmla="*/ 668 w 2445"/>
              <a:gd name="T75" fmla="*/ 1453 h 2446"/>
              <a:gd name="T76" fmla="*/ 809 w 2445"/>
              <a:gd name="T77" fmla="*/ 1275 h 2446"/>
              <a:gd name="T78" fmla="*/ 1240 w 2445"/>
              <a:gd name="T79" fmla="*/ 924 h 2446"/>
              <a:gd name="T80" fmla="*/ 1525 w 2445"/>
              <a:gd name="T81" fmla="*/ 1233 h 2446"/>
              <a:gd name="T82" fmla="*/ 1522 w 2445"/>
              <a:gd name="T83" fmla="*/ 1640 h 2446"/>
              <a:gd name="T84" fmla="*/ 1653 w 2445"/>
              <a:gd name="T85" fmla="*/ 1777 h 2446"/>
              <a:gd name="T86" fmla="*/ 1552 w 2445"/>
              <a:gd name="T87" fmla="*/ 1428 h 2446"/>
              <a:gd name="T88" fmla="*/ 1535 w 2445"/>
              <a:gd name="T89" fmla="*/ 1042 h 2446"/>
              <a:gd name="T90" fmla="*/ 939 w 2445"/>
              <a:gd name="T91" fmla="*/ 991 h 2446"/>
              <a:gd name="T92" fmla="*/ 695 w 2445"/>
              <a:gd name="T93" fmla="*/ 1263 h 2446"/>
              <a:gd name="T94" fmla="*/ 803 w 2445"/>
              <a:gd name="T95" fmla="*/ 1047 h 2446"/>
              <a:gd name="T96" fmla="*/ 1455 w 2445"/>
              <a:gd name="T97" fmla="*/ 852 h 2446"/>
              <a:gd name="T98" fmla="*/ 1637 w 2445"/>
              <a:gd name="T99" fmla="*/ 1384 h 2446"/>
              <a:gd name="T100" fmla="*/ 1719 w 2445"/>
              <a:gd name="T101" fmla="*/ 1628 h 2446"/>
              <a:gd name="T102" fmla="*/ 1758 w 2445"/>
              <a:gd name="T103" fmla="*/ 1510 h 2446"/>
              <a:gd name="T104" fmla="*/ 1682 w 2445"/>
              <a:gd name="T105" fmla="*/ 1492 h 2446"/>
              <a:gd name="T106" fmla="*/ 1673 w 2445"/>
              <a:gd name="T107" fmla="*/ 1090 h 2446"/>
              <a:gd name="T108" fmla="*/ 1771 w 2445"/>
              <a:gd name="T109" fmla="*/ 1140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45" h="2446">
                <a:moveTo>
                  <a:pt x="1222" y="0"/>
                </a:moveTo>
                <a:cubicBezTo>
                  <a:pt x="547" y="0"/>
                  <a:pt x="0" y="548"/>
                  <a:pt x="0" y="1223"/>
                </a:cubicBezTo>
                <a:cubicBezTo>
                  <a:pt x="0" y="1898"/>
                  <a:pt x="547" y="2446"/>
                  <a:pt x="1222" y="2446"/>
                </a:cubicBezTo>
                <a:cubicBezTo>
                  <a:pt x="1898" y="2446"/>
                  <a:pt x="2445" y="1898"/>
                  <a:pt x="2445" y="1223"/>
                </a:cubicBezTo>
                <a:cubicBezTo>
                  <a:pt x="2445" y="548"/>
                  <a:pt x="1898" y="0"/>
                  <a:pt x="1222" y="0"/>
                </a:cubicBezTo>
                <a:close/>
                <a:moveTo>
                  <a:pt x="727" y="719"/>
                </a:moveTo>
                <a:cubicBezTo>
                  <a:pt x="757" y="681"/>
                  <a:pt x="793" y="650"/>
                  <a:pt x="833" y="623"/>
                </a:cubicBezTo>
                <a:cubicBezTo>
                  <a:pt x="916" y="565"/>
                  <a:pt x="1009" y="531"/>
                  <a:pt x="1110" y="518"/>
                </a:cubicBezTo>
                <a:cubicBezTo>
                  <a:pt x="1249" y="500"/>
                  <a:pt x="1383" y="517"/>
                  <a:pt x="1511" y="574"/>
                </a:cubicBezTo>
                <a:cubicBezTo>
                  <a:pt x="1567" y="599"/>
                  <a:pt x="1619" y="632"/>
                  <a:pt x="1666" y="671"/>
                </a:cubicBezTo>
                <a:cubicBezTo>
                  <a:pt x="1677" y="680"/>
                  <a:pt x="1682" y="690"/>
                  <a:pt x="1682" y="706"/>
                </a:cubicBezTo>
                <a:cubicBezTo>
                  <a:pt x="1682" y="718"/>
                  <a:pt x="1675" y="730"/>
                  <a:pt x="1661" y="737"/>
                </a:cubicBezTo>
                <a:cubicBezTo>
                  <a:pt x="1647" y="744"/>
                  <a:pt x="1633" y="743"/>
                  <a:pt x="1620" y="734"/>
                </a:cubicBezTo>
                <a:cubicBezTo>
                  <a:pt x="1608" y="726"/>
                  <a:pt x="1598" y="717"/>
                  <a:pt x="1586" y="709"/>
                </a:cubicBezTo>
                <a:cubicBezTo>
                  <a:pt x="1497" y="644"/>
                  <a:pt x="1397" y="607"/>
                  <a:pt x="1288" y="595"/>
                </a:cubicBezTo>
                <a:cubicBezTo>
                  <a:pt x="1190" y="584"/>
                  <a:pt x="1094" y="591"/>
                  <a:pt x="1000" y="625"/>
                </a:cubicBezTo>
                <a:cubicBezTo>
                  <a:pt x="929" y="650"/>
                  <a:pt x="866" y="689"/>
                  <a:pt x="812" y="742"/>
                </a:cubicBezTo>
                <a:cubicBezTo>
                  <a:pt x="804" y="750"/>
                  <a:pt x="796" y="759"/>
                  <a:pt x="789" y="768"/>
                </a:cubicBezTo>
                <a:cubicBezTo>
                  <a:pt x="774" y="786"/>
                  <a:pt x="749" y="789"/>
                  <a:pt x="732" y="775"/>
                </a:cubicBezTo>
                <a:cubicBezTo>
                  <a:pt x="715" y="762"/>
                  <a:pt x="712" y="737"/>
                  <a:pt x="727" y="719"/>
                </a:cubicBezTo>
                <a:close/>
                <a:moveTo>
                  <a:pt x="672" y="994"/>
                </a:moveTo>
                <a:cubicBezTo>
                  <a:pt x="719" y="917"/>
                  <a:pt x="772" y="843"/>
                  <a:pt x="840" y="782"/>
                </a:cubicBezTo>
                <a:cubicBezTo>
                  <a:pt x="914" y="716"/>
                  <a:pt x="1000" y="676"/>
                  <a:pt x="1097" y="658"/>
                </a:cubicBezTo>
                <a:cubicBezTo>
                  <a:pt x="1161" y="647"/>
                  <a:pt x="1226" y="644"/>
                  <a:pt x="1291" y="652"/>
                </a:cubicBezTo>
                <a:cubicBezTo>
                  <a:pt x="1378" y="663"/>
                  <a:pt x="1458" y="693"/>
                  <a:pt x="1532" y="740"/>
                </a:cubicBezTo>
                <a:cubicBezTo>
                  <a:pt x="1606" y="788"/>
                  <a:pt x="1670" y="847"/>
                  <a:pt x="1722" y="918"/>
                </a:cubicBezTo>
                <a:cubicBezTo>
                  <a:pt x="1728" y="926"/>
                  <a:pt x="1731" y="936"/>
                  <a:pt x="1735" y="944"/>
                </a:cubicBezTo>
                <a:cubicBezTo>
                  <a:pt x="1734" y="945"/>
                  <a:pt x="1734" y="945"/>
                  <a:pt x="1733" y="945"/>
                </a:cubicBezTo>
                <a:cubicBezTo>
                  <a:pt x="1733" y="962"/>
                  <a:pt x="1722" y="977"/>
                  <a:pt x="1706" y="983"/>
                </a:cubicBezTo>
                <a:cubicBezTo>
                  <a:pt x="1689" y="988"/>
                  <a:pt x="1672" y="983"/>
                  <a:pt x="1661" y="967"/>
                </a:cubicBezTo>
                <a:cubicBezTo>
                  <a:pt x="1638" y="936"/>
                  <a:pt x="1612" y="907"/>
                  <a:pt x="1583" y="880"/>
                </a:cubicBezTo>
                <a:cubicBezTo>
                  <a:pt x="1511" y="812"/>
                  <a:pt x="1429" y="763"/>
                  <a:pt x="1332" y="739"/>
                </a:cubicBezTo>
                <a:cubicBezTo>
                  <a:pt x="1274" y="725"/>
                  <a:pt x="1216" y="723"/>
                  <a:pt x="1157" y="729"/>
                </a:cubicBezTo>
                <a:cubicBezTo>
                  <a:pt x="1094" y="736"/>
                  <a:pt x="1034" y="752"/>
                  <a:pt x="979" y="781"/>
                </a:cubicBezTo>
                <a:cubicBezTo>
                  <a:pt x="921" y="811"/>
                  <a:pt x="873" y="854"/>
                  <a:pt x="832" y="905"/>
                </a:cubicBezTo>
                <a:cubicBezTo>
                  <a:pt x="798" y="946"/>
                  <a:pt x="767" y="988"/>
                  <a:pt x="740" y="1034"/>
                </a:cubicBezTo>
                <a:cubicBezTo>
                  <a:pt x="728" y="1054"/>
                  <a:pt x="704" y="1060"/>
                  <a:pt x="685" y="1048"/>
                </a:cubicBezTo>
                <a:cubicBezTo>
                  <a:pt x="666" y="1037"/>
                  <a:pt x="660" y="1014"/>
                  <a:pt x="672" y="994"/>
                </a:cubicBezTo>
                <a:close/>
                <a:moveTo>
                  <a:pt x="718" y="1748"/>
                </a:moveTo>
                <a:cubicBezTo>
                  <a:pt x="716" y="1732"/>
                  <a:pt x="723" y="1721"/>
                  <a:pt x="736" y="1711"/>
                </a:cubicBezTo>
                <a:cubicBezTo>
                  <a:pt x="777" y="1680"/>
                  <a:pt x="819" y="1650"/>
                  <a:pt x="859" y="1617"/>
                </a:cubicBezTo>
                <a:cubicBezTo>
                  <a:pt x="951" y="1543"/>
                  <a:pt x="1034" y="1461"/>
                  <a:pt x="1105" y="1366"/>
                </a:cubicBezTo>
                <a:cubicBezTo>
                  <a:pt x="1133" y="1328"/>
                  <a:pt x="1158" y="1289"/>
                  <a:pt x="1177" y="1246"/>
                </a:cubicBezTo>
                <a:cubicBezTo>
                  <a:pt x="1184" y="1228"/>
                  <a:pt x="1203" y="1219"/>
                  <a:pt x="1222" y="1224"/>
                </a:cubicBezTo>
                <a:cubicBezTo>
                  <a:pt x="1240" y="1228"/>
                  <a:pt x="1252" y="1244"/>
                  <a:pt x="1253" y="1263"/>
                </a:cubicBezTo>
                <a:cubicBezTo>
                  <a:pt x="1251" y="1269"/>
                  <a:pt x="1249" y="1276"/>
                  <a:pt x="1247" y="1282"/>
                </a:cubicBezTo>
                <a:cubicBezTo>
                  <a:pt x="1223" y="1336"/>
                  <a:pt x="1191" y="1385"/>
                  <a:pt x="1155" y="1431"/>
                </a:cubicBezTo>
                <a:cubicBezTo>
                  <a:pt x="1075" y="1535"/>
                  <a:pt x="980" y="1623"/>
                  <a:pt x="877" y="1704"/>
                </a:cubicBezTo>
                <a:cubicBezTo>
                  <a:pt x="846" y="1729"/>
                  <a:pt x="813" y="1753"/>
                  <a:pt x="781" y="1776"/>
                </a:cubicBezTo>
                <a:cubicBezTo>
                  <a:pt x="755" y="1795"/>
                  <a:pt x="720" y="1779"/>
                  <a:pt x="718" y="1748"/>
                </a:cubicBezTo>
                <a:close/>
                <a:moveTo>
                  <a:pt x="831" y="1849"/>
                </a:moveTo>
                <a:cubicBezTo>
                  <a:pt x="827" y="1832"/>
                  <a:pt x="834" y="1818"/>
                  <a:pt x="848" y="1807"/>
                </a:cubicBezTo>
                <a:cubicBezTo>
                  <a:pt x="889" y="1776"/>
                  <a:pt x="930" y="1746"/>
                  <a:pt x="970" y="1713"/>
                </a:cubicBezTo>
                <a:cubicBezTo>
                  <a:pt x="1055" y="1644"/>
                  <a:pt x="1136" y="1570"/>
                  <a:pt x="1207" y="1485"/>
                </a:cubicBezTo>
                <a:cubicBezTo>
                  <a:pt x="1245" y="1440"/>
                  <a:pt x="1281" y="1393"/>
                  <a:pt x="1303" y="1338"/>
                </a:cubicBezTo>
                <a:cubicBezTo>
                  <a:pt x="1315" y="1311"/>
                  <a:pt x="1323" y="1284"/>
                  <a:pt x="1319" y="1254"/>
                </a:cubicBezTo>
                <a:cubicBezTo>
                  <a:pt x="1315" y="1232"/>
                  <a:pt x="1308" y="1211"/>
                  <a:pt x="1296" y="1192"/>
                </a:cubicBezTo>
                <a:cubicBezTo>
                  <a:pt x="1267" y="1145"/>
                  <a:pt x="1213" y="1130"/>
                  <a:pt x="1164" y="1156"/>
                </a:cubicBezTo>
                <a:cubicBezTo>
                  <a:pt x="1135" y="1171"/>
                  <a:pt x="1115" y="1195"/>
                  <a:pt x="1101" y="1224"/>
                </a:cubicBezTo>
                <a:cubicBezTo>
                  <a:pt x="1081" y="1269"/>
                  <a:pt x="1057" y="1313"/>
                  <a:pt x="1029" y="1354"/>
                </a:cubicBezTo>
                <a:cubicBezTo>
                  <a:pt x="986" y="1417"/>
                  <a:pt x="932" y="1469"/>
                  <a:pt x="871" y="1514"/>
                </a:cubicBezTo>
                <a:cubicBezTo>
                  <a:pt x="819" y="1554"/>
                  <a:pt x="766" y="1591"/>
                  <a:pt x="713" y="1630"/>
                </a:cubicBezTo>
                <a:cubicBezTo>
                  <a:pt x="693" y="1644"/>
                  <a:pt x="668" y="1640"/>
                  <a:pt x="656" y="1621"/>
                </a:cubicBezTo>
                <a:cubicBezTo>
                  <a:pt x="643" y="1603"/>
                  <a:pt x="647" y="1580"/>
                  <a:pt x="667" y="1565"/>
                </a:cubicBezTo>
                <a:cubicBezTo>
                  <a:pt x="717" y="1529"/>
                  <a:pt x="767" y="1493"/>
                  <a:pt x="817" y="1457"/>
                </a:cubicBezTo>
                <a:cubicBezTo>
                  <a:pt x="912" y="1388"/>
                  <a:pt x="982" y="1301"/>
                  <a:pt x="1028" y="1194"/>
                </a:cubicBezTo>
                <a:cubicBezTo>
                  <a:pt x="1052" y="1142"/>
                  <a:pt x="1088" y="1102"/>
                  <a:pt x="1142" y="1079"/>
                </a:cubicBezTo>
                <a:cubicBezTo>
                  <a:pt x="1165" y="1070"/>
                  <a:pt x="1188" y="1065"/>
                  <a:pt x="1213" y="1065"/>
                </a:cubicBezTo>
                <a:cubicBezTo>
                  <a:pt x="1285" y="1065"/>
                  <a:pt x="1348" y="1109"/>
                  <a:pt x="1379" y="1180"/>
                </a:cubicBezTo>
                <a:cubicBezTo>
                  <a:pt x="1408" y="1247"/>
                  <a:pt x="1402" y="1312"/>
                  <a:pt x="1373" y="1376"/>
                </a:cubicBezTo>
                <a:cubicBezTo>
                  <a:pt x="1346" y="1437"/>
                  <a:pt x="1307" y="1490"/>
                  <a:pt x="1265" y="1540"/>
                </a:cubicBezTo>
                <a:cubicBezTo>
                  <a:pt x="1190" y="1628"/>
                  <a:pt x="1104" y="1705"/>
                  <a:pt x="1014" y="1778"/>
                </a:cubicBezTo>
                <a:cubicBezTo>
                  <a:pt x="975" y="1810"/>
                  <a:pt x="935" y="1841"/>
                  <a:pt x="894" y="1871"/>
                </a:cubicBezTo>
                <a:cubicBezTo>
                  <a:pt x="870" y="1889"/>
                  <a:pt x="838" y="1878"/>
                  <a:pt x="831" y="1849"/>
                </a:cubicBezTo>
                <a:close/>
                <a:moveTo>
                  <a:pt x="1284" y="1943"/>
                </a:moveTo>
                <a:cubicBezTo>
                  <a:pt x="1263" y="1950"/>
                  <a:pt x="1243" y="1939"/>
                  <a:pt x="1235" y="1918"/>
                </a:cubicBezTo>
                <a:cubicBezTo>
                  <a:pt x="1227" y="1898"/>
                  <a:pt x="1220" y="1879"/>
                  <a:pt x="1211" y="1861"/>
                </a:cubicBezTo>
                <a:cubicBezTo>
                  <a:pt x="1203" y="1845"/>
                  <a:pt x="1191" y="1833"/>
                  <a:pt x="1174" y="1827"/>
                </a:cubicBezTo>
                <a:cubicBezTo>
                  <a:pt x="1163" y="1823"/>
                  <a:pt x="1153" y="1823"/>
                  <a:pt x="1144" y="1829"/>
                </a:cubicBezTo>
                <a:cubicBezTo>
                  <a:pt x="1128" y="1840"/>
                  <a:pt x="1111" y="1850"/>
                  <a:pt x="1097" y="1863"/>
                </a:cubicBezTo>
                <a:cubicBezTo>
                  <a:pt x="1081" y="1876"/>
                  <a:pt x="1068" y="1892"/>
                  <a:pt x="1054" y="1906"/>
                </a:cubicBezTo>
                <a:cubicBezTo>
                  <a:pt x="1042" y="1919"/>
                  <a:pt x="1025" y="1922"/>
                  <a:pt x="1010" y="1915"/>
                </a:cubicBezTo>
                <a:cubicBezTo>
                  <a:pt x="994" y="1909"/>
                  <a:pt x="985" y="1894"/>
                  <a:pt x="986" y="1877"/>
                </a:cubicBezTo>
                <a:cubicBezTo>
                  <a:pt x="987" y="1870"/>
                  <a:pt x="989" y="1862"/>
                  <a:pt x="993" y="1857"/>
                </a:cubicBezTo>
                <a:cubicBezTo>
                  <a:pt x="1026" y="1818"/>
                  <a:pt x="1062" y="1783"/>
                  <a:pt x="1107" y="1759"/>
                </a:cubicBezTo>
                <a:cubicBezTo>
                  <a:pt x="1124" y="1751"/>
                  <a:pt x="1141" y="1746"/>
                  <a:pt x="1160" y="1746"/>
                </a:cubicBezTo>
                <a:cubicBezTo>
                  <a:pt x="1210" y="1748"/>
                  <a:pt x="1246" y="1771"/>
                  <a:pt x="1273" y="1811"/>
                </a:cubicBezTo>
                <a:cubicBezTo>
                  <a:pt x="1291" y="1837"/>
                  <a:pt x="1302" y="1866"/>
                  <a:pt x="1311" y="1896"/>
                </a:cubicBezTo>
                <a:cubicBezTo>
                  <a:pt x="1316" y="1916"/>
                  <a:pt x="1304" y="1937"/>
                  <a:pt x="1284" y="1943"/>
                </a:cubicBezTo>
                <a:close/>
                <a:moveTo>
                  <a:pt x="1448" y="1895"/>
                </a:moveTo>
                <a:cubicBezTo>
                  <a:pt x="1445" y="1896"/>
                  <a:pt x="1441" y="1896"/>
                  <a:pt x="1438" y="1897"/>
                </a:cubicBezTo>
                <a:cubicBezTo>
                  <a:pt x="1438" y="1897"/>
                  <a:pt x="1438" y="1898"/>
                  <a:pt x="1437" y="1898"/>
                </a:cubicBezTo>
                <a:cubicBezTo>
                  <a:pt x="1431" y="1896"/>
                  <a:pt x="1423" y="1895"/>
                  <a:pt x="1417" y="1891"/>
                </a:cubicBezTo>
                <a:cubicBezTo>
                  <a:pt x="1362" y="1851"/>
                  <a:pt x="1316" y="1803"/>
                  <a:pt x="1291" y="1739"/>
                </a:cubicBezTo>
                <a:cubicBezTo>
                  <a:pt x="1267" y="1680"/>
                  <a:pt x="1268" y="1620"/>
                  <a:pt x="1294" y="1562"/>
                </a:cubicBezTo>
                <a:cubicBezTo>
                  <a:pt x="1301" y="1548"/>
                  <a:pt x="1309" y="1536"/>
                  <a:pt x="1325" y="1532"/>
                </a:cubicBezTo>
                <a:cubicBezTo>
                  <a:pt x="1341" y="1529"/>
                  <a:pt x="1354" y="1534"/>
                  <a:pt x="1364" y="1545"/>
                </a:cubicBezTo>
                <a:cubicBezTo>
                  <a:pt x="1374" y="1557"/>
                  <a:pt x="1377" y="1571"/>
                  <a:pt x="1370" y="1585"/>
                </a:cubicBezTo>
                <a:cubicBezTo>
                  <a:pt x="1336" y="1655"/>
                  <a:pt x="1355" y="1716"/>
                  <a:pt x="1403" y="1771"/>
                </a:cubicBezTo>
                <a:cubicBezTo>
                  <a:pt x="1420" y="1791"/>
                  <a:pt x="1442" y="1808"/>
                  <a:pt x="1462" y="1826"/>
                </a:cubicBezTo>
                <a:cubicBezTo>
                  <a:pt x="1474" y="1836"/>
                  <a:pt x="1480" y="1849"/>
                  <a:pt x="1477" y="1865"/>
                </a:cubicBezTo>
                <a:cubicBezTo>
                  <a:pt x="1474" y="1881"/>
                  <a:pt x="1464" y="1891"/>
                  <a:pt x="1448" y="1895"/>
                </a:cubicBezTo>
                <a:close/>
                <a:moveTo>
                  <a:pt x="1653" y="1777"/>
                </a:moveTo>
                <a:cubicBezTo>
                  <a:pt x="1645" y="1798"/>
                  <a:pt x="1623" y="1807"/>
                  <a:pt x="1601" y="1800"/>
                </a:cubicBezTo>
                <a:cubicBezTo>
                  <a:pt x="1518" y="1773"/>
                  <a:pt x="1463" y="1717"/>
                  <a:pt x="1434" y="1635"/>
                </a:cubicBezTo>
                <a:cubicBezTo>
                  <a:pt x="1416" y="1583"/>
                  <a:pt x="1405" y="1529"/>
                  <a:pt x="1412" y="1474"/>
                </a:cubicBezTo>
                <a:cubicBezTo>
                  <a:pt x="1416" y="1436"/>
                  <a:pt x="1423" y="1398"/>
                  <a:pt x="1430" y="1361"/>
                </a:cubicBezTo>
                <a:cubicBezTo>
                  <a:pt x="1437" y="1320"/>
                  <a:pt x="1445" y="1280"/>
                  <a:pt x="1446" y="1238"/>
                </a:cubicBezTo>
                <a:cubicBezTo>
                  <a:pt x="1449" y="1155"/>
                  <a:pt x="1414" y="1092"/>
                  <a:pt x="1347" y="1045"/>
                </a:cubicBezTo>
                <a:cubicBezTo>
                  <a:pt x="1252" y="979"/>
                  <a:pt x="1133" y="989"/>
                  <a:pt x="1046" y="1071"/>
                </a:cubicBezTo>
                <a:cubicBezTo>
                  <a:pt x="1011" y="1104"/>
                  <a:pt x="982" y="1144"/>
                  <a:pt x="963" y="1188"/>
                </a:cubicBezTo>
                <a:cubicBezTo>
                  <a:pt x="936" y="1253"/>
                  <a:pt x="893" y="1306"/>
                  <a:pt x="841" y="1353"/>
                </a:cubicBezTo>
                <a:cubicBezTo>
                  <a:pt x="800" y="1390"/>
                  <a:pt x="757" y="1423"/>
                  <a:pt x="710" y="1453"/>
                </a:cubicBezTo>
                <a:cubicBezTo>
                  <a:pt x="696" y="1461"/>
                  <a:pt x="682" y="1462"/>
                  <a:pt x="668" y="1453"/>
                </a:cubicBezTo>
                <a:cubicBezTo>
                  <a:pt x="655" y="1446"/>
                  <a:pt x="648" y="1434"/>
                  <a:pt x="649" y="1418"/>
                </a:cubicBezTo>
                <a:cubicBezTo>
                  <a:pt x="649" y="1404"/>
                  <a:pt x="657" y="1393"/>
                  <a:pt x="669" y="1385"/>
                </a:cubicBezTo>
                <a:cubicBezTo>
                  <a:pt x="719" y="1353"/>
                  <a:pt x="767" y="1317"/>
                  <a:pt x="809" y="1275"/>
                </a:cubicBezTo>
                <a:cubicBezTo>
                  <a:pt x="842" y="1241"/>
                  <a:pt x="870" y="1204"/>
                  <a:pt x="889" y="1160"/>
                </a:cubicBezTo>
                <a:cubicBezTo>
                  <a:pt x="919" y="1093"/>
                  <a:pt x="961" y="1034"/>
                  <a:pt x="1021" y="990"/>
                </a:cubicBezTo>
                <a:cubicBezTo>
                  <a:pt x="1085" y="940"/>
                  <a:pt x="1158" y="917"/>
                  <a:pt x="1240" y="924"/>
                </a:cubicBezTo>
                <a:cubicBezTo>
                  <a:pt x="1373" y="936"/>
                  <a:pt x="1490" y="1039"/>
                  <a:pt x="1516" y="1154"/>
                </a:cubicBezTo>
                <a:cubicBezTo>
                  <a:pt x="1522" y="1180"/>
                  <a:pt x="1524" y="1206"/>
                  <a:pt x="1528" y="1233"/>
                </a:cubicBezTo>
                <a:cubicBezTo>
                  <a:pt x="1527" y="1233"/>
                  <a:pt x="1526" y="1233"/>
                  <a:pt x="1525" y="1233"/>
                </a:cubicBezTo>
                <a:cubicBezTo>
                  <a:pt x="1525" y="1280"/>
                  <a:pt x="1517" y="1325"/>
                  <a:pt x="1508" y="1371"/>
                </a:cubicBezTo>
                <a:cubicBezTo>
                  <a:pt x="1499" y="1415"/>
                  <a:pt x="1489" y="1459"/>
                  <a:pt x="1489" y="1505"/>
                </a:cubicBezTo>
                <a:cubicBezTo>
                  <a:pt x="1490" y="1553"/>
                  <a:pt x="1501" y="1598"/>
                  <a:pt x="1522" y="1640"/>
                </a:cubicBezTo>
                <a:cubicBezTo>
                  <a:pt x="1541" y="1677"/>
                  <a:pt x="1570" y="1703"/>
                  <a:pt x="1608" y="1718"/>
                </a:cubicBezTo>
                <a:cubicBezTo>
                  <a:pt x="1615" y="1721"/>
                  <a:pt x="1621" y="1723"/>
                  <a:pt x="1628" y="1726"/>
                </a:cubicBezTo>
                <a:cubicBezTo>
                  <a:pt x="1650" y="1734"/>
                  <a:pt x="1661" y="1756"/>
                  <a:pt x="1653" y="1777"/>
                </a:cubicBezTo>
                <a:close/>
                <a:moveTo>
                  <a:pt x="1670" y="1689"/>
                </a:moveTo>
                <a:cubicBezTo>
                  <a:pt x="1616" y="1641"/>
                  <a:pt x="1570" y="1586"/>
                  <a:pt x="1554" y="1512"/>
                </a:cubicBezTo>
                <a:cubicBezTo>
                  <a:pt x="1548" y="1484"/>
                  <a:pt x="1548" y="1456"/>
                  <a:pt x="1552" y="1428"/>
                </a:cubicBezTo>
                <a:cubicBezTo>
                  <a:pt x="1560" y="1371"/>
                  <a:pt x="1569" y="1314"/>
                  <a:pt x="1576" y="1257"/>
                </a:cubicBezTo>
                <a:cubicBezTo>
                  <a:pt x="1581" y="1222"/>
                  <a:pt x="1586" y="1186"/>
                  <a:pt x="1580" y="1150"/>
                </a:cubicBezTo>
                <a:cubicBezTo>
                  <a:pt x="1574" y="1111"/>
                  <a:pt x="1556" y="1075"/>
                  <a:pt x="1535" y="1042"/>
                </a:cubicBezTo>
                <a:cubicBezTo>
                  <a:pt x="1476" y="947"/>
                  <a:pt x="1392" y="888"/>
                  <a:pt x="1280" y="870"/>
                </a:cubicBezTo>
                <a:cubicBezTo>
                  <a:pt x="1258" y="867"/>
                  <a:pt x="1235" y="866"/>
                  <a:pt x="1213" y="863"/>
                </a:cubicBezTo>
                <a:cubicBezTo>
                  <a:pt x="1102" y="864"/>
                  <a:pt x="1011" y="908"/>
                  <a:pt x="939" y="991"/>
                </a:cubicBezTo>
                <a:cubicBezTo>
                  <a:pt x="911" y="1024"/>
                  <a:pt x="887" y="1059"/>
                  <a:pt x="865" y="1096"/>
                </a:cubicBezTo>
                <a:cubicBezTo>
                  <a:pt x="831" y="1155"/>
                  <a:pt x="788" y="1205"/>
                  <a:pt x="732" y="1244"/>
                </a:cubicBezTo>
                <a:cubicBezTo>
                  <a:pt x="721" y="1252"/>
                  <a:pt x="708" y="1259"/>
                  <a:pt x="695" y="1263"/>
                </a:cubicBezTo>
                <a:cubicBezTo>
                  <a:pt x="678" y="1268"/>
                  <a:pt x="660" y="1257"/>
                  <a:pt x="653" y="1240"/>
                </a:cubicBezTo>
                <a:cubicBezTo>
                  <a:pt x="645" y="1224"/>
                  <a:pt x="650" y="1203"/>
                  <a:pt x="666" y="1193"/>
                </a:cubicBezTo>
                <a:cubicBezTo>
                  <a:pt x="726" y="1157"/>
                  <a:pt x="768" y="1106"/>
                  <a:pt x="803" y="1047"/>
                </a:cubicBezTo>
                <a:cubicBezTo>
                  <a:pt x="829" y="1002"/>
                  <a:pt x="859" y="961"/>
                  <a:pt x="894" y="924"/>
                </a:cubicBezTo>
                <a:cubicBezTo>
                  <a:pt x="966" y="847"/>
                  <a:pt x="1054" y="800"/>
                  <a:pt x="1160" y="789"/>
                </a:cubicBezTo>
                <a:cubicBezTo>
                  <a:pt x="1265" y="778"/>
                  <a:pt x="1365" y="796"/>
                  <a:pt x="1455" y="852"/>
                </a:cubicBezTo>
                <a:cubicBezTo>
                  <a:pt x="1556" y="915"/>
                  <a:pt x="1623" y="1006"/>
                  <a:pt x="1655" y="1121"/>
                </a:cubicBezTo>
                <a:cubicBezTo>
                  <a:pt x="1663" y="1150"/>
                  <a:pt x="1663" y="1181"/>
                  <a:pt x="1660" y="1212"/>
                </a:cubicBezTo>
                <a:cubicBezTo>
                  <a:pt x="1653" y="1269"/>
                  <a:pt x="1645" y="1327"/>
                  <a:pt x="1637" y="1384"/>
                </a:cubicBezTo>
                <a:cubicBezTo>
                  <a:pt x="1634" y="1411"/>
                  <a:pt x="1630" y="1438"/>
                  <a:pt x="1629" y="1466"/>
                </a:cubicBezTo>
                <a:cubicBezTo>
                  <a:pt x="1627" y="1496"/>
                  <a:pt x="1638" y="1524"/>
                  <a:pt x="1653" y="1549"/>
                </a:cubicBezTo>
                <a:cubicBezTo>
                  <a:pt x="1671" y="1579"/>
                  <a:pt x="1694" y="1604"/>
                  <a:pt x="1719" y="1628"/>
                </a:cubicBezTo>
                <a:cubicBezTo>
                  <a:pt x="1731" y="1639"/>
                  <a:pt x="1736" y="1652"/>
                  <a:pt x="1731" y="1668"/>
                </a:cubicBezTo>
                <a:cubicBezTo>
                  <a:pt x="1724" y="1695"/>
                  <a:pt x="1691" y="1708"/>
                  <a:pt x="1670" y="1689"/>
                </a:cubicBezTo>
                <a:close/>
                <a:moveTo>
                  <a:pt x="1758" y="1510"/>
                </a:moveTo>
                <a:cubicBezTo>
                  <a:pt x="1754" y="1530"/>
                  <a:pt x="1739" y="1542"/>
                  <a:pt x="1721" y="1543"/>
                </a:cubicBezTo>
                <a:cubicBezTo>
                  <a:pt x="1703" y="1543"/>
                  <a:pt x="1686" y="1532"/>
                  <a:pt x="1682" y="1515"/>
                </a:cubicBezTo>
                <a:cubicBezTo>
                  <a:pt x="1680" y="1507"/>
                  <a:pt x="1680" y="1499"/>
                  <a:pt x="1682" y="1492"/>
                </a:cubicBezTo>
                <a:cubicBezTo>
                  <a:pt x="1697" y="1420"/>
                  <a:pt x="1707" y="1349"/>
                  <a:pt x="1706" y="1276"/>
                </a:cubicBezTo>
                <a:cubicBezTo>
                  <a:pt x="1705" y="1219"/>
                  <a:pt x="1699" y="1163"/>
                  <a:pt x="1681" y="1109"/>
                </a:cubicBezTo>
                <a:cubicBezTo>
                  <a:pt x="1679" y="1103"/>
                  <a:pt x="1676" y="1096"/>
                  <a:pt x="1673" y="1090"/>
                </a:cubicBezTo>
                <a:cubicBezTo>
                  <a:pt x="1665" y="1069"/>
                  <a:pt x="1673" y="1047"/>
                  <a:pt x="1693" y="1038"/>
                </a:cubicBezTo>
                <a:cubicBezTo>
                  <a:pt x="1713" y="1029"/>
                  <a:pt x="1737" y="1037"/>
                  <a:pt x="1745" y="1058"/>
                </a:cubicBezTo>
                <a:cubicBezTo>
                  <a:pt x="1755" y="1085"/>
                  <a:pt x="1764" y="1112"/>
                  <a:pt x="1771" y="1140"/>
                </a:cubicBezTo>
                <a:cubicBezTo>
                  <a:pt x="1782" y="1188"/>
                  <a:pt x="1785" y="1237"/>
                  <a:pt x="1785" y="1286"/>
                </a:cubicBezTo>
                <a:cubicBezTo>
                  <a:pt x="1785" y="1362"/>
                  <a:pt x="1775" y="1436"/>
                  <a:pt x="1758" y="1510"/>
                </a:cubicBezTo>
                <a:close/>
              </a:path>
            </a:pathLst>
          </a:custGeom>
          <a:solidFill>
            <a:schemeClr val="bg1"/>
          </a:solidFill>
          <a:ln>
            <a:noFill/>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dirty="0">
              <a:ln>
                <a:noFill/>
              </a:ln>
              <a:solidFill>
                <a:sysClr val="windowText" lastClr="000000"/>
              </a:solidFill>
              <a:effectLst/>
              <a:uLnTx/>
              <a:uFillTx/>
              <a:latin typeface="Segoe UI Semilight"/>
              <a:ea typeface="+mn-ea"/>
              <a:cs typeface="+mn-cs"/>
            </a:endParaRPr>
          </a:p>
        </p:txBody>
      </p:sp>
      <p:sp>
        <p:nvSpPr>
          <p:cNvPr id="82" name="Freeform 48"/>
          <p:cNvSpPr>
            <a:spLocks noEditPoints="1"/>
          </p:cNvSpPr>
          <p:nvPr/>
        </p:nvSpPr>
        <p:spPr bwMode="auto">
          <a:xfrm>
            <a:off x="5888193" y="2044207"/>
            <a:ext cx="596319" cy="330925"/>
          </a:xfrm>
          <a:custGeom>
            <a:avLst/>
            <a:gdLst>
              <a:gd name="T0" fmla="*/ 2312 w 2543"/>
              <a:gd name="T1" fmla="*/ 1316 h 1410"/>
              <a:gd name="T2" fmla="*/ 2268 w 2543"/>
              <a:gd name="T3" fmla="*/ 463 h 1410"/>
              <a:gd name="T4" fmla="*/ 1595 w 2543"/>
              <a:gd name="T5" fmla="*/ 49 h 1410"/>
              <a:gd name="T6" fmla="*/ 230 w 2543"/>
              <a:gd name="T7" fmla="*/ 0 h 1410"/>
              <a:gd name="T8" fmla="*/ 185 w 2543"/>
              <a:gd name="T9" fmla="*/ 393 h 1410"/>
              <a:gd name="T10" fmla="*/ 0 w 2543"/>
              <a:gd name="T11" fmla="*/ 426 h 1410"/>
              <a:gd name="T12" fmla="*/ 31 w 2543"/>
              <a:gd name="T13" fmla="*/ 1249 h 1410"/>
              <a:gd name="T14" fmla="*/ 485 w 2543"/>
              <a:gd name="T15" fmla="*/ 1216 h 1410"/>
              <a:gd name="T16" fmla="*/ 948 w 2543"/>
              <a:gd name="T17" fmla="*/ 902 h 1410"/>
              <a:gd name="T18" fmla="*/ 957 w 2543"/>
              <a:gd name="T19" fmla="*/ 1342 h 1410"/>
              <a:gd name="T20" fmla="*/ 716 w 2543"/>
              <a:gd name="T21" fmla="*/ 1362 h 1410"/>
              <a:gd name="T22" fmla="*/ 716 w 2543"/>
              <a:gd name="T23" fmla="*/ 1370 h 1410"/>
              <a:gd name="T24" fmla="*/ 751 w 2543"/>
              <a:gd name="T25" fmla="*/ 1410 h 1410"/>
              <a:gd name="T26" fmla="*/ 2543 w 2543"/>
              <a:gd name="T27" fmla="*/ 1378 h 1410"/>
              <a:gd name="T28" fmla="*/ 2543 w 2543"/>
              <a:gd name="T29" fmla="*/ 1342 h 1410"/>
              <a:gd name="T30" fmla="*/ 312 w 2543"/>
              <a:gd name="T31" fmla="*/ 1179 h 1410"/>
              <a:gd name="T32" fmla="*/ 162 w 2543"/>
              <a:gd name="T33" fmla="*/ 1166 h 1410"/>
              <a:gd name="T34" fmla="*/ 312 w 2543"/>
              <a:gd name="T35" fmla="*/ 1156 h 1410"/>
              <a:gd name="T36" fmla="*/ 312 w 2543"/>
              <a:gd name="T37" fmla="*/ 1179 h 1410"/>
              <a:gd name="T38" fmla="*/ 439 w 2543"/>
              <a:gd name="T39" fmla="*/ 902 h 1410"/>
              <a:gd name="T40" fmla="*/ 46 w 2543"/>
              <a:gd name="T41" fmla="*/ 1110 h 1410"/>
              <a:gd name="T42" fmla="*/ 185 w 2543"/>
              <a:gd name="T43" fmla="*/ 439 h 1410"/>
              <a:gd name="T44" fmla="*/ 439 w 2543"/>
              <a:gd name="T45" fmla="*/ 439 h 1410"/>
              <a:gd name="T46" fmla="*/ 948 w 2543"/>
              <a:gd name="T47" fmla="*/ 809 h 1410"/>
              <a:gd name="T48" fmla="*/ 485 w 2543"/>
              <a:gd name="T49" fmla="*/ 426 h 1410"/>
              <a:gd name="T50" fmla="*/ 254 w 2543"/>
              <a:gd name="T51" fmla="*/ 393 h 1410"/>
              <a:gd name="T52" fmla="*/ 1526 w 2543"/>
              <a:gd name="T53" fmla="*/ 62 h 1410"/>
              <a:gd name="T54" fmla="*/ 1526 w 2543"/>
              <a:gd name="T55" fmla="*/ 532 h 1410"/>
              <a:gd name="T56" fmla="*/ 1017 w 2543"/>
              <a:gd name="T57" fmla="*/ 809 h 1410"/>
              <a:gd name="T58" fmla="*/ 2229 w 2543"/>
              <a:gd name="T59" fmla="*/ 1295 h 1410"/>
              <a:gd name="T60" fmla="*/ 1035 w 2543"/>
              <a:gd name="T61" fmla="*/ 902 h 1410"/>
              <a:gd name="T62" fmla="*/ 1588 w 2543"/>
              <a:gd name="T63" fmla="*/ 853 h 1410"/>
              <a:gd name="T64" fmla="*/ 2229 w 2543"/>
              <a:gd name="T65" fmla="*/ 532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43" h="1410">
                <a:moveTo>
                  <a:pt x="2305" y="1342"/>
                </a:moveTo>
                <a:cubicBezTo>
                  <a:pt x="2309" y="1335"/>
                  <a:pt x="2312" y="1326"/>
                  <a:pt x="2312" y="1316"/>
                </a:cubicBezTo>
                <a:cubicBezTo>
                  <a:pt x="2312" y="511"/>
                  <a:pt x="2312" y="511"/>
                  <a:pt x="2312" y="511"/>
                </a:cubicBezTo>
                <a:cubicBezTo>
                  <a:pt x="2312" y="482"/>
                  <a:pt x="2296" y="463"/>
                  <a:pt x="2268" y="463"/>
                </a:cubicBezTo>
                <a:cubicBezTo>
                  <a:pt x="1985" y="463"/>
                  <a:pt x="1766" y="463"/>
                  <a:pt x="1595" y="463"/>
                </a:cubicBezTo>
                <a:cubicBezTo>
                  <a:pt x="1595" y="49"/>
                  <a:pt x="1595" y="49"/>
                  <a:pt x="1595" y="49"/>
                </a:cubicBezTo>
                <a:cubicBezTo>
                  <a:pt x="1595" y="20"/>
                  <a:pt x="1579" y="0"/>
                  <a:pt x="1549" y="0"/>
                </a:cubicBezTo>
                <a:cubicBezTo>
                  <a:pt x="230" y="0"/>
                  <a:pt x="230" y="0"/>
                  <a:pt x="230" y="0"/>
                </a:cubicBezTo>
                <a:cubicBezTo>
                  <a:pt x="208" y="0"/>
                  <a:pt x="185" y="20"/>
                  <a:pt x="185" y="49"/>
                </a:cubicBezTo>
                <a:cubicBezTo>
                  <a:pt x="185" y="186"/>
                  <a:pt x="185" y="299"/>
                  <a:pt x="185" y="393"/>
                </a:cubicBezTo>
                <a:cubicBezTo>
                  <a:pt x="32" y="393"/>
                  <a:pt x="31" y="393"/>
                  <a:pt x="31" y="393"/>
                </a:cubicBezTo>
                <a:cubicBezTo>
                  <a:pt x="16" y="393"/>
                  <a:pt x="0" y="407"/>
                  <a:pt x="0" y="426"/>
                </a:cubicBezTo>
                <a:cubicBezTo>
                  <a:pt x="0" y="1216"/>
                  <a:pt x="0" y="1216"/>
                  <a:pt x="0" y="1216"/>
                </a:cubicBezTo>
                <a:cubicBezTo>
                  <a:pt x="0" y="1232"/>
                  <a:pt x="16" y="1249"/>
                  <a:pt x="31" y="1249"/>
                </a:cubicBezTo>
                <a:cubicBezTo>
                  <a:pt x="454" y="1249"/>
                  <a:pt x="454" y="1249"/>
                  <a:pt x="454" y="1249"/>
                </a:cubicBezTo>
                <a:cubicBezTo>
                  <a:pt x="469" y="1249"/>
                  <a:pt x="485" y="1232"/>
                  <a:pt x="485" y="1216"/>
                </a:cubicBezTo>
                <a:cubicBezTo>
                  <a:pt x="485" y="1093"/>
                  <a:pt x="485" y="989"/>
                  <a:pt x="485" y="902"/>
                </a:cubicBezTo>
                <a:cubicBezTo>
                  <a:pt x="669" y="902"/>
                  <a:pt x="822" y="902"/>
                  <a:pt x="948" y="902"/>
                </a:cubicBezTo>
                <a:cubicBezTo>
                  <a:pt x="948" y="1315"/>
                  <a:pt x="948" y="1316"/>
                  <a:pt x="948" y="1316"/>
                </a:cubicBezTo>
                <a:cubicBezTo>
                  <a:pt x="948" y="1326"/>
                  <a:pt x="952" y="1335"/>
                  <a:pt x="957" y="1342"/>
                </a:cubicBezTo>
                <a:cubicBezTo>
                  <a:pt x="716" y="1342"/>
                  <a:pt x="716" y="1342"/>
                  <a:pt x="716" y="1342"/>
                </a:cubicBezTo>
                <a:cubicBezTo>
                  <a:pt x="716" y="1352"/>
                  <a:pt x="716" y="1358"/>
                  <a:pt x="716" y="1362"/>
                </a:cubicBezTo>
                <a:cubicBezTo>
                  <a:pt x="716" y="1364"/>
                  <a:pt x="716" y="1365"/>
                  <a:pt x="716" y="1366"/>
                </a:cubicBezTo>
                <a:cubicBezTo>
                  <a:pt x="716" y="1370"/>
                  <a:pt x="716" y="1371"/>
                  <a:pt x="716" y="1370"/>
                </a:cubicBezTo>
                <a:cubicBezTo>
                  <a:pt x="716" y="1374"/>
                  <a:pt x="716" y="1374"/>
                  <a:pt x="716" y="1374"/>
                </a:cubicBezTo>
                <a:cubicBezTo>
                  <a:pt x="716" y="1394"/>
                  <a:pt x="735" y="1410"/>
                  <a:pt x="751" y="1410"/>
                </a:cubicBezTo>
                <a:cubicBezTo>
                  <a:pt x="2505" y="1410"/>
                  <a:pt x="2505" y="1410"/>
                  <a:pt x="2505" y="1410"/>
                </a:cubicBezTo>
                <a:cubicBezTo>
                  <a:pt x="2524" y="1410"/>
                  <a:pt x="2537" y="1398"/>
                  <a:pt x="2543" y="1378"/>
                </a:cubicBezTo>
                <a:cubicBezTo>
                  <a:pt x="2543" y="1374"/>
                  <a:pt x="2543" y="1374"/>
                  <a:pt x="2543" y="1374"/>
                </a:cubicBezTo>
                <a:cubicBezTo>
                  <a:pt x="2543" y="1356"/>
                  <a:pt x="2543" y="1347"/>
                  <a:pt x="2543" y="1342"/>
                </a:cubicBezTo>
                <a:lnTo>
                  <a:pt x="2305" y="1342"/>
                </a:lnTo>
                <a:close/>
                <a:moveTo>
                  <a:pt x="312" y="1179"/>
                </a:moveTo>
                <a:cubicBezTo>
                  <a:pt x="173" y="1179"/>
                  <a:pt x="173" y="1179"/>
                  <a:pt x="173" y="1179"/>
                </a:cubicBezTo>
                <a:cubicBezTo>
                  <a:pt x="167" y="1179"/>
                  <a:pt x="162" y="1173"/>
                  <a:pt x="162" y="1166"/>
                </a:cubicBezTo>
                <a:cubicBezTo>
                  <a:pt x="162" y="1159"/>
                  <a:pt x="167" y="1156"/>
                  <a:pt x="173" y="1156"/>
                </a:cubicBezTo>
                <a:cubicBezTo>
                  <a:pt x="312" y="1156"/>
                  <a:pt x="312" y="1156"/>
                  <a:pt x="312" y="1156"/>
                </a:cubicBezTo>
                <a:cubicBezTo>
                  <a:pt x="318" y="1156"/>
                  <a:pt x="323" y="1159"/>
                  <a:pt x="323" y="1166"/>
                </a:cubicBezTo>
                <a:cubicBezTo>
                  <a:pt x="323" y="1173"/>
                  <a:pt x="318" y="1179"/>
                  <a:pt x="312" y="1179"/>
                </a:cubicBezTo>
                <a:close/>
                <a:moveTo>
                  <a:pt x="439" y="809"/>
                </a:moveTo>
                <a:cubicBezTo>
                  <a:pt x="439" y="902"/>
                  <a:pt x="439" y="902"/>
                  <a:pt x="439" y="902"/>
                </a:cubicBezTo>
                <a:cubicBezTo>
                  <a:pt x="439" y="1110"/>
                  <a:pt x="439" y="1110"/>
                  <a:pt x="439" y="1110"/>
                </a:cubicBezTo>
                <a:cubicBezTo>
                  <a:pt x="46" y="1110"/>
                  <a:pt x="46" y="1110"/>
                  <a:pt x="46" y="1110"/>
                </a:cubicBezTo>
                <a:cubicBezTo>
                  <a:pt x="46" y="439"/>
                  <a:pt x="46" y="439"/>
                  <a:pt x="46" y="439"/>
                </a:cubicBezTo>
                <a:cubicBezTo>
                  <a:pt x="185" y="439"/>
                  <a:pt x="185" y="439"/>
                  <a:pt x="185" y="439"/>
                </a:cubicBezTo>
                <a:cubicBezTo>
                  <a:pt x="254" y="439"/>
                  <a:pt x="254" y="439"/>
                  <a:pt x="254" y="439"/>
                </a:cubicBezTo>
                <a:cubicBezTo>
                  <a:pt x="439" y="439"/>
                  <a:pt x="439" y="439"/>
                  <a:pt x="439" y="439"/>
                </a:cubicBezTo>
                <a:lnTo>
                  <a:pt x="439" y="809"/>
                </a:lnTo>
                <a:close/>
                <a:moveTo>
                  <a:pt x="948" y="809"/>
                </a:moveTo>
                <a:cubicBezTo>
                  <a:pt x="735" y="809"/>
                  <a:pt x="587" y="809"/>
                  <a:pt x="485" y="809"/>
                </a:cubicBezTo>
                <a:cubicBezTo>
                  <a:pt x="485" y="426"/>
                  <a:pt x="485" y="426"/>
                  <a:pt x="485" y="426"/>
                </a:cubicBezTo>
                <a:cubicBezTo>
                  <a:pt x="485" y="407"/>
                  <a:pt x="469" y="393"/>
                  <a:pt x="454" y="393"/>
                </a:cubicBezTo>
                <a:cubicBezTo>
                  <a:pt x="372" y="393"/>
                  <a:pt x="307" y="393"/>
                  <a:pt x="254" y="393"/>
                </a:cubicBezTo>
                <a:cubicBezTo>
                  <a:pt x="254" y="100"/>
                  <a:pt x="254" y="65"/>
                  <a:pt x="254" y="62"/>
                </a:cubicBezTo>
                <a:cubicBezTo>
                  <a:pt x="1526" y="62"/>
                  <a:pt x="1526" y="62"/>
                  <a:pt x="1526" y="62"/>
                </a:cubicBezTo>
                <a:cubicBezTo>
                  <a:pt x="1526" y="223"/>
                  <a:pt x="1526" y="356"/>
                  <a:pt x="1526" y="463"/>
                </a:cubicBezTo>
                <a:cubicBezTo>
                  <a:pt x="1526" y="487"/>
                  <a:pt x="1526" y="510"/>
                  <a:pt x="1526" y="532"/>
                </a:cubicBezTo>
                <a:cubicBezTo>
                  <a:pt x="1526" y="722"/>
                  <a:pt x="1526" y="809"/>
                  <a:pt x="1526" y="809"/>
                </a:cubicBezTo>
                <a:cubicBezTo>
                  <a:pt x="1327" y="809"/>
                  <a:pt x="1159" y="809"/>
                  <a:pt x="1017" y="809"/>
                </a:cubicBezTo>
                <a:cubicBezTo>
                  <a:pt x="993" y="809"/>
                  <a:pt x="970" y="809"/>
                  <a:pt x="948" y="809"/>
                </a:cubicBezTo>
                <a:close/>
                <a:moveTo>
                  <a:pt x="2229" y="1295"/>
                </a:moveTo>
                <a:cubicBezTo>
                  <a:pt x="1035" y="1295"/>
                  <a:pt x="1035" y="1295"/>
                  <a:pt x="1035" y="1295"/>
                </a:cubicBezTo>
                <a:cubicBezTo>
                  <a:pt x="1035" y="1131"/>
                  <a:pt x="1035" y="1003"/>
                  <a:pt x="1035" y="902"/>
                </a:cubicBezTo>
                <a:cubicBezTo>
                  <a:pt x="1544" y="902"/>
                  <a:pt x="1544" y="902"/>
                  <a:pt x="1544" y="902"/>
                </a:cubicBezTo>
                <a:cubicBezTo>
                  <a:pt x="1572" y="902"/>
                  <a:pt x="1588" y="882"/>
                  <a:pt x="1588" y="853"/>
                </a:cubicBezTo>
                <a:cubicBezTo>
                  <a:pt x="1588" y="727"/>
                  <a:pt x="1588" y="621"/>
                  <a:pt x="1588" y="532"/>
                </a:cubicBezTo>
                <a:cubicBezTo>
                  <a:pt x="2229" y="532"/>
                  <a:pt x="2229" y="532"/>
                  <a:pt x="2229" y="532"/>
                </a:cubicBezTo>
                <a:cubicBezTo>
                  <a:pt x="2229" y="1295"/>
                  <a:pt x="2229" y="1295"/>
                  <a:pt x="2229" y="1295"/>
                </a:cubicBezTo>
                <a:close/>
              </a:path>
            </a:pathLst>
          </a:custGeom>
          <a:solidFill>
            <a:schemeClr val="bg1"/>
          </a:solidFill>
          <a:ln>
            <a:noFill/>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dirty="0">
              <a:ln>
                <a:noFill/>
              </a:ln>
              <a:solidFill>
                <a:sysClr val="windowText" lastClr="000000"/>
              </a:solidFill>
              <a:effectLst/>
              <a:uLnTx/>
              <a:uFillTx/>
              <a:latin typeface="Segoe UI Semilight"/>
              <a:ea typeface="+mn-ea"/>
              <a:cs typeface="+mn-cs"/>
            </a:endParaRPr>
          </a:p>
        </p:txBody>
      </p:sp>
      <p:sp>
        <p:nvSpPr>
          <p:cNvPr id="2" name="Rectangle 1"/>
          <p:cNvSpPr/>
          <p:nvPr/>
        </p:nvSpPr>
        <p:spPr>
          <a:xfrm>
            <a:off x="780630" y="5129383"/>
            <a:ext cx="728856" cy="707702"/>
          </a:xfrm>
          <a:prstGeom prst="rect">
            <a:avLst/>
          </a:prstGeom>
        </p:spPr>
        <p:txBody>
          <a:bodyPr wrap="none">
            <a:spAutoFit/>
          </a:bodyPr>
          <a:lstStyle/>
          <a:p>
            <a:pPr marL="0" marR="0" lvl="0" indent="0" algn="ctr" defTabSz="896081" rtl="0" eaLnBrk="1" fontAlgn="auto" latinLnBrk="0" hangingPunct="1">
              <a:lnSpc>
                <a:spcPct val="100000"/>
              </a:lnSpc>
              <a:spcBef>
                <a:spcPts val="0"/>
              </a:spcBef>
              <a:spcAft>
                <a:spcPts val="0"/>
              </a:spcAft>
              <a:buClrTx/>
              <a:buSzTx/>
              <a:buFontTx/>
              <a:buNone/>
              <a:tabLst/>
              <a:defRPr/>
            </a:pPr>
            <a:r>
              <a:rPr kumimoji="0" lang="en-US" sz="1999" b="0" i="0" u="none" strike="noStrike" kern="0" cap="none" spc="-70" normalizeH="0" baseline="0" noProof="0" dirty="0">
                <a:ln>
                  <a:noFill/>
                </a:ln>
                <a:solidFill>
                  <a:srgbClr val="FFFFFF"/>
                </a:solidFill>
                <a:effectLst/>
                <a:uLnTx/>
                <a:uFillTx/>
                <a:latin typeface="Segoe UI Semibold" panose="020B0702040204020203" pitchFamily="34" charset="0"/>
                <a:ea typeface="+mn-ea"/>
                <a:cs typeface="+mn-cs"/>
              </a:rPr>
              <a:t>EMS </a:t>
            </a:r>
          </a:p>
          <a:p>
            <a:pPr marL="0" marR="0" lvl="0" indent="0" algn="ctr" defTabSz="896081" rtl="0" eaLnBrk="1" fontAlgn="auto" latinLnBrk="0" hangingPunct="1">
              <a:lnSpc>
                <a:spcPct val="100000"/>
              </a:lnSpc>
              <a:spcBef>
                <a:spcPts val="0"/>
              </a:spcBef>
              <a:spcAft>
                <a:spcPts val="0"/>
              </a:spcAft>
              <a:buClrTx/>
              <a:buSzTx/>
              <a:buFontTx/>
              <a:buNone/>
              <a:tabLst/>
              <a:defRPr/>
            </a:pPr>
            <a:r>
              <a:rPr kumimoji="0" lang="en-US" sz="1999" b="0" i="0" u="none" strike="noStrike" kern="0" cap="none" spc="-70" normalizeH="0" baseline="0" noProof="0" dirty="0">
                <a:ln>
                  <a:noFill/>
                </a:ln>
                <a:solidFill>
                  <a:srgbClr val="FFFFFF"/>
                </a:solidFill>
                <a:effectLst/>
                <a:uLnTx/>
                <a:uFillTx/>
                <a:latin typeface="Segoe UI Semibold" panose="020B0702040204020203" pitchFamily="34" charset="0"/>
                <a:ea typeface="+mn-ea"/>
                <a:cs typeface="+mn-cs"/>
              </a:rPr>
              <a:t>E3</a:t>
            </a:r>
          </a:p>
        </p:txBody>
      </p:sp>
      <p:sp>
        <p:nvSpPr>
          <p:cNvPr id="3" name="Rectangle 2"/>
          <p:cNvSpPr/>
          <p:nvPr/>
        </p:nvSpPr>
        <p:spPr>
          <a:xfrm>
            <a:off x="695294" y="3236052"/>
            <a:ext cx="671163" cy="646163"/>
          </a:xfrm>
          <a:prstGeom prst="rect">
            <a:avLst/>
          </a:prstGeom>
        </p:spPr>
        <p:txBody>
          <a:bodyPr wrap="none">
            <a:spAutoFit/>
          </a:bodyPr>
          <a:lstStyle/>
          <a:p>
            <a:pPr marL="0" marR="0" lvl="0" indent="0" algn="ctr" defTabSz="896081" rtl="0" eaLnBrk="1" fontAlgn="auto" latinLnBrk="0" hangingPunct="1">
              <a:lnSpc>
                <a:spcPct val="100000"/>
              </a:lnSpc>
              <a:spcBef>
                <a:spcPts val="0"/>
              </a:spcBef>
              <a:spcAft>
                <a:spcPts val="0"/>
              </a:spcAft>
              <a:buClrTx/>
              <a:buSzTx/>
              <a:buFontTx/>
              <a:buNone/>
              <a:tabLst/>
              <a:defRPr/>
            </a:pPr>
            <a:r>
              <a:rPr kumimoji="0" lang="en-US" sz="1799" b="0" i="0" u="none" strike="noStrike" kern="0" cap="none" spc="-70" normalizeH="0" baseline="0" noProof="0" dirty="0">
                <a:ln>
                  <a:noFill/>
                </a:ln>
                <a:solidFill>
                  <a:srgbClr val="FFFFFF"/>
                </a:solidFill>
                <a:effectLst/>
                <a:uLnTx/>
                <a:uFillTx/>
                <a:latin typeface="Segoe UI Semibold" panose="020B0702040204020203" pitchFamily="34" charset="0"/>
                <a:ea typeface="+mn-ea"/>
                <a:cs typeface="+mn-cs"/>
              </a:rPr>
              <a:t>EMS </a:t>
            </a:r>
          </a:p>
          <a:p>
            <a:pPr marL="0" marR="0" lvl="0" indent="0" algn="ctr" defTabSz="896081" rtl="0" eaLnBrk="1" fontAlgn="auto" latinLnBrk="0" hangingPunct="1">
              <a:lnSpc>
                <a:spcPct val="100000"/>
              </a:lnSpc>
              <a:spcBef>
                <a:spcPts val="0"/>
              </a:spcBef>
              <a:spcAft>
                <a:spcPts val="0"/>
              </a:spcAft>
              <a:buClrTx/>
              <a:buSzTx/>
              <a:buFontTx/>
              <a:buNone/>
              <a:tabLst/>
              <a:defRPr/>
            </a:pPr>
            <a:r>
              <a:rPr kumimoji="0" lang="en-US" sz="1799" b="0" i="0" u="none" strike="noStrike" kern="0" cap="none" spc="-70" normalizeH="0" baseline="0" noProof="0" dirty="0">
                <a:ln>
                  <a:noFill/>
                </a:ln>
                <a:solidFill>
                  <a:srgbClr val="FFFFFF"/>
                </a:solidFill>
                <a:effectLst/>
                <a:uLnTx/>
                <a:uFillTx/>
                <a:latin typeface="Segoe UI Semibold" panose="020B0702040204020203" pitchFamily="34" charset="0"/>
                <a:ea typeface="+mn-ea"/>
                <a:cs typeface="+mn-cs"/>
              </a:rPr>
              <a:t>E5</a:t>
            </a:r>
          </a:p>
        </p:txBody>
      </p:sp>
      <p:grpSp>
        <p:nvGrpSpPr>
          <p:cNvPr id="41" name="Group 40"/>
          <p:cNvGrpSpPr/>
          <p:nvPr/>
        </p:nvGrpSpPr>
        <p:grpSpPr>
          <a:xfrm>
            <a:off x="11259911" y="1928346"/>
            <a:ext cx="285045" cy="498652"/>
            <a:chOff x="1567092" y="3734290"/>
            <a:chExt cx="472418" cy="835494"/>
          </a:xfrm>
          <a:solidFill>
            <a:schemeClr val="bg1"/>
          </a:solidFill>
        </p:grpSpPr>
        <p:sp>
          <p:nvSpPr>
            <p:cNvPr id="43" name="Freeform 19"/>
            <p:cNvSpPr>
              <a:spLocks/>
            </p:cNvSpPr>
            <p:nvPr/>
          </p:nvSpPr>
          <p:spPr bwMode="auto">
            <a:xfrm>
              <a:off x="1640641" y="3734290"/>
              <a:ext cx="325320" cy="318960"/>
            </a:xfrm>
            <a:custGeom>
              <a:avLst/>
              <a:gdLst>
                <a:gd name="T0" fmla="*/ 243 w 1016"/>
                <a:gd name="T1" fmla="*/ 862 h 997"/>
                <a:gd name="T2" fmla="*/ 243 w 1016"/>
                <a:gd name="T3" fmla="*/ 507 h 997"/>
                <a:gd name="T4" fmla="*/ 243 w 1016"/>
                <a:gd name="T5" fmla="*/ 499 h 997"/>
                <a:gd name="T6" fmla="*/ 508 w 1016"/>
                <a:gd name="T7" fmla="*/ 242 h 997"/>
                <a:gd name="T8" fmla="*/ 773 w 1016"/>
                <a:gd name="T9" fmla="*/ 507 h 997"/>
                <a:gd name="T10" fmla="*/ 774 w 1016"/>
                <a:gd name="T11" fmla="*/ 997 h 997"/>
                <a:gd name="T12" fmla="*/ 1016 w 1016"/>
                <a:gd name="T13" fmla="*/ 997 h 997"/>
                <a:gd name="T14" fmla="*/ 1016 w 1016"/>
                <a:gd name="T15" fmla="*/ 477 h 997"/>
                <a:gd name="T16" fmla="*/ 1015 w 1016"/>
                <a:gd name="T17" fmla="*/ 477 h 997"/>
                <a:gd name="T18" fmla="*/ 508 w 1016"/>
                <a:gd name="T19" fmla="*/ 0 h 997"/>
                <a:gd name="T20" fmla="*/ 0 w 1016"/>
                <a:gd name="T21" fmla="*/ 507 h 997"/>
                <a:gd name="T22" fmla="*/ 0 w 1016"/>
                <a:gd name="T23" fmla="*/ 997 h 997"/>
                <a:gd name="T24" fmla="*/ 243 w 1016"/>
                <a:gd name="T25" fmla="*/ 997 h 997"/>
                <a:gd name="T26" fmla="*/ 243 w 1016"/>
                <a:gd name="T27" fmla="*/ 862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6" h="997">
                  <a:moveTo>
                    <a:pt x="243" y="862"/>
                  </a:moveTo>
                  <a:cubicBezTo>
                    <a:pt x="243" y="507"/>
                    <a:pt x="243" y="507"/>
                    <a:pt x="243" y="507"/>
                  </a:cubicBezTo>
                  <a:cubicBezTo>
                    <a:pt x="243" y="499"/>
                    <a:pt x="243" y="499"/>
                    <a:pt x="243" y="499"/>
                  </a:cubicBezTo>
                  <a:cubicBezTo>
                    <a:pt x="247" y="356"/>
                    <a:pt x="364" y="242"/>
                    <a:pt x="508" y="242"/>
                  </a:cubicBezTo>
                  <a:cubicBezTo>
                    <a:pt x="654" y="242"/>
                    <a:pt x="773" y="361"/>
                    <a:pt x="773" y="507"/>
                  </a:cubicBezTo>
                  <a:cubicBezTo>
                    <a:pt x="774" y="997"/>
                    <a:pt x="774" y="997"/>
                    <a:pt x="774" y="997"/>
                  </a:cubicBezTo>
                  <a:cubicBezTo>
                    <a:pt x="1016" y="997"/>
                    <a:pt x="1016" y="997"/>
                    <a:pt x="1016" y="997"/>
                  </a:cubicBezTo>
                  <a:cubicBezTo>
                    <a:pt x="1016" y="477"/>
                    <a:pt x="1016" y="477"/>
                    <a:pt x="1016" y="477"/>
                  </a:cubicBezTo>
                  <a:cubicBezTo>
                    <a:pt x="1015" y="477"/>
                    <a:pt x="1015" y="477"/>
                    <a:pt x="1015" y="477"/>
                  </a:cubicBezTo>
                  <a:cubicBezTo>
                    <a:pt x="999" y="211"/>
                    <a:pt x="778" y="0"/>
                    <a:pt x="508" y="0"/>
                  </a:cubicBezTo>
                  <a:cubicBezTo>
                    <a:pt x="228" y="0"/>
                    <a:pt x="0" y="227"/>
                    <a:pt x="0" y="507"/>
                  </a:cubicBezTo>
                  <a:cubicBezTo>
                    <a:pt x="0" y="997"/>
                    <a:pt x="0" y="997"/>
                    <a:pt x="0" y="997"/>
                  </a:cubicBezTo>
                  <a:cubicBezTo>
                    <a:pt x="243" y="997"/>
                    <a:pt x="243" y="997"/>
                    <a:pt x="243" y="997"/>
                  </a:cubicBezTo>
                  <a:lnTo>
                    <a:pt x="243" y="8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13951"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dirty="0">
                <a:ln>
                  <a:noFill/>
                </a:ln>
                <a:solidFill>
                  <a:sysClr val="windowText" lastClr="000000"/>
                </a:solidFill>
                <a:effectLst/>
                <a:uLnTx/>
                <a:uFillTx/>
                <a:latin typeface="Segoe UI Semilight"/>
                <a:ea typeface="+mn-ea"/>
                <a:cs typeface="+mn-cs"/>
              </a:endParaRPr>
            </a:p>
          </p:txBody>
        </p:sp>
        <p:sp>
          <p:nvSpPr>
            <p:cNvPr id="56" name="Freeform 20"/>
            <p:cNvSpPr>
              <a:spLocks noEditPoints="1"/>
            </p:cNvSpPr>
            <p:nvPr/>
          </p:nvSpPr>
          <p:spPr bwMode="auto">
            <a:xfrm>
              <a:off x="1567092" y="4080450"/>
              <a:ext cx="472418" cy="489334"/>
            </a:xfrm>
            <a:custGeom>
              <a:avLst/>
              <a:gdLst>
                <a:gd name="T0" fmla="*/ 1473 w 1475"/>
                <a:gd name="T1" fmla="*/ 617 h 1529"/>
                <a:gd name="T2" fmla="*/ 1473 w 1475"/>
                <a:gd name="T3" fmla="*/ 226 h 1529"/>
                <a:gd name="T4" fmla="*/ 1473 w 1475"/>
                <a:gd name="T5" fmla="*/ 0 h 1529"/>
                <a:gd name="T6" fmla="*/ 1248 w 1475"/>
                <a:gd name="T7" fmla="*/ 0 h 1529"/>
                <a:gd name="T8" fmla="*/ 233 w 1475"/>
                <a:gd name="T9" fmla="*/ 0 h 1529"/>
                <a:gd name="T10" fmla="*/ 7 w 1475"/>
                <a:gd name="T11" fmla="*/ 0 h 1529"/>
                <a:gd name="T12" fmla="*/ 7 w 1475"/>
                <a:gd name="T13" fmla="*/ 226 h 1529"/>
                <a:gd name="T14" fmla="*/ 7 w 1475"/>
                <a:gd name="T15" fmla="*/ 617 h 1529"/>
                <a:gd name="T16" fmla="*/ 636 w 1475"/>
                <a:gd name="T17" fmla="*/ 1475 h 1529"/>
                <a:gd name="T18" fmla="*/ 740 w 1475"/>
                <a:gd name="T19" fmla="*/ 1529 h 1529"/>
                <a:gd name="T20" fmla="*/ 844 w 1475"/>
                <a:gd name="T21" fmla="*/ 1475 h 1529"/>
                <a:gd name="T22" fmla="*/ 1473 w 1475"/>
                <a:gd name="T23" fmla="*/ 617 h 1529"/>
                <a:gd name="T24" fmla="*/ 823 w 1475"/>
                <a:gd name="T25" fmla="*/ 682 h 1529"/>
                <a:gd name="T26" fmla="*/ 823 w 1475"/>
                <a:gd name="T27" fmla="*/ 885 h 1529"/>
                <a:gd name="T28" fmla="*/ 658 w 1475"/>
                <a:gd name="T29" fmla="*/ 885 h 1529"/>
                <a:gd name="T30" fmla="*/ 658 w 1475"/>
                <a:gd name="T31" fmla="*/ 682 h 1529"/>
                <a:gd name="T32" fmla="*/ 583 w 1475"/>
                <a:gd name="T33" fmla="*/ 548 h 1529"/>
                <a:gd name="T34" fmla="*/ 740 w 1475"/>
                <a:gd name="T35" fmla="*/ 391 h 1529"/>
                <a:gd name="T36" fmla="*/ 897 w 1475"/>
                <a:gd name="T37" fmla="*/ 548 h 1529"/>
                <a:gd name="T38" fmla="*/ 823 w 1475"/>
                <a:gd name="T39" fmla="*/ 682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5" h="1529">
                  <a:moveTo>
                    <a:pt x="1473" y="617"/>
                  </a:moveTo>
                  <a:cubicBezTo>
                    <a:pt x="1473" y="226"/>
                    <a:pt x="1473" y="226"/>
                    <a:pt x="1473" y="226"/>
                  </a:cubicBezTo>
                  <a:cubicBezTo>
                    <a:pt x="1473" y="0"/>
                    <a:pt x="1473" y="0"/>
                    <a:pt x="1473" y="0"/>
                  </a:cubicBezTo>
                  <a:cubicBezTo>
                    <a:pt x="1248" y="0"/>
                    <a:pt x="1248" y="0"/>
                    <a:pt x="1248" y="0"/>
                  </a:cubicBezTo>
                  <a:cubicBezTo>
                    <a:pt x="233" y="0"/>
                    <a:pt x="233" y="0"/>
                    <a:pt x="233" y="0"/>
                  </a:cubicBezTo>
                  <a:cubicBezTo>
                    <a:pt x="7" y="0"/>
                    <a:pt x="7" y="0"/>
                    <a:pt x="7" y="0"/>
                  </a:cubicBezTo>
                  <a:cubicBezTo>
                    <a:pt x="7" y="226"/>
                    <a:pt x="7" y="226"/>
                    <a:pt x="7" y="226"/>
                  </a:cubicBezTo>
                  <a:cubicBezTo>
                    <a:pt x="7" y="617"/>
                    <a:pt x="7" y="617"/>
                    <a:pt x="7" y="617"/>
                  </a:cubicBezTo>
                  <a:cubicBezTo>
                    <a:pt x="7" y="643"/>
                    <a:pt x="0" y="1143"/>
                    <a:pt x="636" y="1475"/>
                  </a:cubicBezTo>
                  <a:cubicBezTo>
                    <a:pt x="740" y="1529"/>
                    <a:pt x="740" y="1529"/>
                    <a:pt x="740" y="1529"/>
                  </a:cubicBezTo>
                  <a:cubicBezTo>
                    <a:pt x="844" y="1475"/>
                    <a:pt x="844" y="1475"/>
                    <a:pt x="844" y="1475"/>
                  </a:cubicBezTo>
                  <a:cubicBezTo>
                    <a:pt x="1470" y="1149"/>
                    <a:pt x="1475" y="673"/>
                    <a:pt x="1473" y="617"/>
                  </a:cubicBezTo>
                  <a:close/>
                  <a:moveTo>
                    <a:pt x="823" y="682"/>
                  </a:moveTo>
                  <a:cubicBezTo>
                    <a:pt x="823" y="885"/>
                    <a:pt x="823" y="885"/>
                    <a:pt x="823" y="885"/>
                  </a:cubicBezTo>
                  <a:cubicBezTo>
                    <a:pt x="658" y="885"/>
                    <a:pt x="658" y="885"/>
                    <a:pt x="658" y="885"/>
                  </a:cubicBezTo>
                  <a:cubicBezTo>
                    <a:pt x="658" y="682"/>
                    <a:pt x="658" y="682"/>
                    <a:pt x="658" y="682"/>
                  </a:cubicBezTo>
                  <a:cubicBezTo>
                    <a:pt x="613" y="654"/>
                    <a:pt x="583" y="604"/>
                    <a:pt x="583" y="548"/>
                  </a:cubicBezTo>
                  <a:cubicBezTo>
                    <a:pt x="583" y="461"/>
                    <a:pt x="654" y="391"/>
                    <a:pt x="740" y="391"/>
                  </a:cubicBezTo>
                  <a:cubicBezTo>
                    <a:pt x="827" y="391"/>
                    <a:pt x="897" y="461"/>
                    <a:pt x="897" y="548"/>
                  </a:cubicBezTo>
                  <a:cubicBezTo>
                    <a:pt x="897" y="604"/>
                    <a:pt x="867" y="654"/>
                    <a:pt x="823" y="6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3" tIns="45701" rIns="91403" bIns="45701" numCol="1" anchor="t" anchorCtr="0" compatLnSpc="1">
              <a:prstTxWarp prst="textNoShape">
                <a:avLst/>
              </a:prstTxWarp>
            </a:bodyPr>
            <a:lstStyle/>
            <a:p>
              <a:pPr marL="0" marR="0" lvl="0" indent="0" algn="l" defTabSz="913951" rtl="0"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dirty="0">
                <a:ln>
                  <a:noFill/>
                </a:ln>
                <a:solidFill>
                  <a:sysClr val="windowText" lastClr="000000"/>
                </a:solidFill>
                <a:effectLst/>
                <a:uLnTx/>
                <a:uFillTx/>
                <a:latin typeface="Segoe UI Semilight"/>
                <a:ea typeface="+mn-ea"/>
                <a:cs typeface="+mn-cs"/>
              </a:endParaRPr>
            </a:p>
          </p:txBody>
        </p:sp>
      </p:grpSp>
    </p:spTree>
    <p:extLst>
      <p:ext uri="{BB962C8B-B14F-4D97-AF65-F5344CB8AC3E}">
        <p14:creationId xmlns:p14="http://schemas.microsoft.com/office/powerpoint/2010/main" val="42079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848FDF7F-AEAF-454D-94C5-99F9601BC2EB}"/>
              </a:ext>
            </a:extLst>
          </p:cNvPr>
          <p:cNvGrpSpPr/>
          <p:nvPr/>
        </p:nvGrpSpPr>
        <p:grpSpPr>
          <a:xfrm>
            <a:off x="3048001" y="2194265"/>
            <a:ext cx="6096000" cy="1068006"/>
            <a:chOff x="3109119" y="3461409"/>
            <a:chExt cx="6218238" cy="1210235"/>
          </a:xfrm>
        </p:grpSpPr>
        <p:cxnSp>
          <p:nvCxnSpPr>
            <p:cNvPr id="9" name="Straight Connector 8">
              <a:extLst>
                <a:ext uri="{FF2B5EF4-FFF2-40B4-BE49-F238E27FC236}">
                  <a16:creationId xmlns:a16="http://schemas.microsoft.com/office/drawing/2014/main" id="{6EF96088-386C-4DBC-A2ED-443AA9883D7D}"/>
                </a:ext>
              </a:extLst>
            </p:cNvPr>
            <p:cNvCxnSpPr/>
            <p:nvPr/>
          </p:nvCxnSpPr>
          <p:spPr>
            <a:xfrm>
              <a:off x="3109119" y="3461409"/>
              <a:ext cx="0" cy="1210235"/>
            </a:xfrm>
            <a:prstGeom prst="line">
              <a:avLst/>
            </a:prstGeom>
            <a:ln w="19050">
              <a:solidFill>
                <a:srgbClr val="D2D2D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AC7F614-6FB5-467A-B2AB-DAD02B3D9FA2}"/>
                </a:ext>
              </a:extLst>
            </p:cNvPr>
            <p:cNvCxnSpPr/>
            <p:nvPr/>
          </p:nvCxnSpPr>
          <p:spPr>
            <a:xfrm>
              <a:off x="6218238" y="3461409"/>
              <a:ext cx="0" cy="1210235"/>
            </a:xfrm>
            <a:prstGeom prst="line">
              <a:avLst/>
            </a:prstGeom>
            <a:ln w="19050">
              <a:solidFill>
                <a:srgbClr val="D2D2D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ACEFC5D-7767-4CD0-8522-91810FDCFAE4}"/>
                </a:ext>
              </a:extLst>
            </p:cNvPr>
            <p:cNvCxnSpPr/>
            <p:nvPr/>
          </p:nvCxnSpPr>
          <p:spPr>
            <a:xfrm>
              <a:off x="9327357" y="3461409"/>
              <a:ext cx="0" cy="1210235"/>
            </a:xfrm>
            <a:prstGeom prst="line">
              <a:avLst/>
            </a:prstGeom>
            <a:ln w="19050">
              <a:solidFill>
                <a:srgbClr val="D2D2D2"/>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TextBox 10">
            <a:extLst>
              <a:ext uri="{FF2B5EF4-FFF2-40B4-BE49-F238E27FC236}">
                <a16:creationId xmlns:a16="http://schemas.microsoft.com/office/drawing/2014/main" id="{706FEB66-13E3-49E4-A415-6A89378FA71B}"/>
              </a:ext>
            </a:extLst>
          </p:cNvPr>
          <p:cNvSpPr txBox="1"/>
          <p:nvPr/>
        </p:nvSpPr>
        <p:spPr>
          <a:xfrm>
            <a:off x="185630" y="1653960"/>
            <a:ext cx="2676743" cy="579315"/>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765" b="0" i="0" u="none" strike="noStrike" kern="1200" cap="none" spc="294" normalizeH="0" baseline="0" noProof="0">
                <a:ln>
                  <a:noFill/>
                </a:ln>
                <a:gradFill>
                  <a:gsLst>
                    <a:gs pos="0">
                      <a:srgbClr val="353535"/>
                    </a:gs>
                    <a:gs pos="100000">
                      <a:srgbClr val="353535"/>
                    </a:gs>
                  </a:gsLst>
                  <a:lin ang="5400000" scaled="0"/>
                </a:gradFill>
                <a:effectLst/>
                <a:uLnTx/>
                <a:uFillTx/>
                <a:latin typeface="Segoe UI Semilight"/>
                <a:ea typeface="+mn-ea"/>
                <a:cs typeface="Segoe UI" pitchFamily="34" charset="0"/>
              </a:rPr>
              <a:t>Identity &amp; access management </a:t>
            </a:r>
          </a:p>
        </p:txBody>
      </p:sp>
      <p:grpSp>
        <p:nvGrpSpPr>
          <p:cNvPr id="3" name="Group 2">
            <a:extLst>
              <a:ext uri="{FF2B5EF4-FFF2-40B4-BE49-F238E27FC236}">
                <a16:creationId xmlns:a16="http://schemas.microsoft.com/office/drawing/2014/main" id="{C600ABB0-5242-4DB5-973F-78830A56911C}"/>
              </a:ext>
            </a:extLst>
          </p:cNvPr>
          <p:cNvGrpSpPr/>
          <p:nvPr/>
        </p:nvGrpSpPr>
        <p:grpSpPr>
          <a:xfrm>
            <a:off x="1141038" y="776583"/>
            <a:ext cx="765924" cy="765924"/>
            <a:chOff x="953737" y="949788"/>
            <a:chExt cx="781282" cy="781282"/>
          </a:xfrm>
        </p:grpSpPr>
        <p:sp>
          <p:nvSpPr>
            <p:cNvPr id="4" name="Oval 3">
              <a:extLst>
                <a:ext uri="{FF2B5EF4-FFF2-40B4-BE49-F238E27FC236}">
                  <a16:creationId xmlns:a16="http://schemas.microsoft.com/office/drawing/2014/main" id="{6C831F4E-0DFB-44D2-969C-AEF103593067}"/>
                </a:ext>
              </a:extLst>
            </p:cNvPr>
            <p:cNvSpPr/>
            <p:nvPr/>
          </p:nvSpPr>
          <p:spPr bwMode="auto">
            <a:xfrm>
              <a:off x="953737" y="949788"/>
              <a:ext cx="781282" cy="781282"/>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sp>
          <p:nvSpPr>
            <p:cNvPr id="5" name="ContactCard_EEBD">
              <a:extLst>
                <a:ext uri="{FF2B5EF4-FFF2-40B4-BE49-F238E27FC236}">
                  <a16:creationId xmlns:a16="http://schemas.microsoft.com/office/drawing/2014/main" id="{BD80CBA7-249A-4368-9010-3418F544228B}"/>
                </a:ext>
              </a:extLst>
            </p:cNvPr>
            <p:cNvSpPr>
              <a:spLocks noChangeAspect="1" noEditPoints="1"/>
            </p:cNvSpPr>
            <p:nvPr/>
          </p:nvSpPr>
          <p:spPr bwMode="auto">
            <a:xfrm>
              <a:off x="1115778" y="1172679"/>
              <a:ext cx="457200" cy="335501"/>
            </a:xfrm>
            <a:custGeom>
              <a:avLst/>
              <a:gdLst>
                <a:gd name="T0" fmla="*/ 2121 w 3742"/>
                <a:gd name="T1" fmla="*/ 998 h 2744"/>
                <a:gd name="T2" fmla="*/ 3368 w 3742"/>
                <a:gd name="T3" fmla="*/ 998 h 2744"/>
                <a:gd name="T4" fmla="*/ 2121 w 3742"/>
                <a:gd name="T5" fmla="*/ 1746 h 2744"/>
                <a:gd name="T6" fmla="*/ 2869 w 3742"/>
                <a:gd name="T7" fmla="*/ 1746 h 2744"/>
                <a:gd name="T8" fmla="*/ 3742 w 3742"/>
                <a:gd name="T9" fmla="*/ 0 h 2744"/>
                <a:gd name="T10" fmla="*/ 0 w 3742"/>
                <a:gd name="T11" fmla="*/ 0 h 2744"/>
                <a:gd name="T12" fmla="*/ 0 w 3742"/>
                <a:gd name="T13" fmla="*/ 2744 h 2744"/>
                <a:gd name="T14" fmla="*/ 3742 w 3742"/>
                <a:gd name="T15" fmla="*/ 2744 h 2744"/>
                <a:gd name="T16" fmla="*/ 3742 w 3742"/>
                <a:gd name="T17" fmla="*/ 0 h 2744"/>
                <a:gd name="T18" fmla="*/ 1123 w 3742"/>
                <a:gd name="T19" fmla="*/ 748 h 2744"/>
                <a:gd name="T20" fmla="*/ 748 w 3742"/>
                <a:gd name="T21" fmla="*/ 1123 h 2744"/>
                <a:gd name="T22" fmla="*/ 1123 w 3742"/>
                <a:gd name="T23" fmla="*/ 1497 h 2744"/>
                <a:gd name="T24" fmla="*/ 1497 w 3742"/>
                <a:gd name="T25" fmla="*/ 1123 h 2744"/>
                <a:gd name="T26" fmla="*/ 1123 w 3742"/>
                <a:gd name="T27" fmla="*/ 748 h 2744"/>
                <a:gd name="T28" fmla="*/ 1746 w 3742"/>
                <a:gd name="T29" fmla="*/ 2121 h 2744"/>
                <a:gd name="T30" fmla="*/ 1123 w 3742"/>
                <a:gd name="T31" fmla="*/ 1497 h 2744"/>
                <a:gd name="T32" fmla="*/ 499 w 3742"/>
                <a:gd name="T33" fmla="*/ 2121 h 2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42" h="2744">
                  <a:moveTo>
                    <a:pt x="2121" y="998"/>
                  </a:moveTo>
                  <a:cubicBezTo>
                    <a:pt x="3368" y="998"/>
                    <a:pt x="3368" y="998"/>
                    <a:pt x="3368" y="998"/>
                  </a:cubicBezTo>
                  <a:moveTo>
                    <a:pt x="2121" y="1746"/>
                  </a:moveTo>
                  <a:cubicBezTo>
                    <a:pt x="2869" y="1746"/>
                    <a:pt x="2869" y="1746"/>
                    <a:pt x="2869" y="1746"/>
                  </a:cubicBezTo>
                  <a:moveTo>
                    <a:pt x="3742" y="0"/>
                  </a:moveTo>
                  <a:cubicBezTo>
                    <a:pt x="0" y="0"/>
                    <a:pt x="0" y="0"/>
                    <a:pt x="0" y="0"/>
                  </a:cubicBezTo>
                  <a:cubicBezTo>
                    <a:pt x="0" y="2744"/>
                    <a:pt x="0" y="2744"/>
                    <a:pt x="0" y="2744"/>
                  </a:cubicBezTo>
                  <a:cubicBezTo>
                    <a:pt x="3742" y="2744"/>
                    <a:pt x="3742" y="2744"/>
                    <a:pt x="3742" y="2744"/>
                  </a:cubicBezTo>
                  <a:lnTo>
                    <a:pt x="3742" y="0"/>
                  </a:lnTo>
                  <a:close/>
                  <a:moveTo>
                    <a:pt x="1123" y="748"/>
                  </a:moveTo>
                  <a:cubicBezTo>
                    <a:pt x="916" y="748"/>
                    <a:pt x="748" y="916"/>
                    <a:pt x="748" y="1123"/>
                  </a:cubicBezTo>
                  <a:cubicBezTo>
                    <a:pt x="748" y="1329"/>
                    <a:pt x="916" y="1497"/>
                    <a:pt x="1123" y="1497"/>
                  </a:cubicBezTo>
                  <a:cubicBezTo>
                    <a:pt x="1329" y="1497"/>
                    <a:pt x="1497" y="1329"/>
                    <a:pt x="1497" y="1123"/>
                  </a:cubicBezTo>
                  <a:cubicBezTo>
                    <a:pt x="1497" y="916"/>
                    <a:pt x="1329" y="748"/>
                    <a:pt x="1123" y="748"/>
                  </a:cubicBezTo>
                  <a:close/>
                  <a:moveTo>
                    <a:pt x="1746" y="2121"/>
                  </a:moveTo>
                  <a:cubicBezTo>
                    <a:pt x="1746" y="1776"/>
                    <a:pt x="1467" y="1497"/>
                    <a:pt x="1123" y="1497"/>
                  </a:cubicBezTo>
                  <a:cubicBezTo>
                    <a:pt x="778" y="1497"/>
                    <a:pt x="499" y="1776"/>
                    <a:pt x="499" y="2121"/>
                  </a:cubicBezTo>
                </a:path>
              </a:pathLst>
            </a:custGeom>
            <a:noFill/>
            <a:ln w="15875" cap="sq">
              <a:solidFill>
                <a:srgbClr val="E6E6E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grpSp>
      <p:sp>
        <p:nvSpPr>
          <p:cNvPr id="14" name="TextBox 10">
            <a:extLst>
              <a:ext uri="{FF2B5EF4-FFF2-40B4-BE49-F238E27FC236}">
                <a16:creationId xmlns:a16="http://schemas.microsoft.com/office/drawing/2014/main" id="{2C9303DB-B6E0-465F-95B5-D61C66C7877C}"/>
              </a:ext>
            </a:extLst>
          </p:cNvPr>
          <p:cNvSpPr txBox="1"/>
          <p:nvPr/>
        </p:nvSpPr>
        <p:spPr>
          <a:xfrm>
            <a:off x="6281630" y="1653960"/>
            <a:ext cx="2676743" cy="579315"/>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765" b="0" i="0" u="none" strike="noStrike" kern="1200" cap="none" spc="294" normalizeH="0" baseline="0" noProof="0">
                <a:ln>
                  <a:noFill/>
                </a:ln>
                <a:gradFill>
                  <a:gsLst>
                    <a:gs pos="0">
                      <a:srgbClr val="353535"/>
                    </a:gs>
                    <a:gs pos="100000">
                      <a:srgbClr val="353535"/>
                    </a:gs>
                  </a:gsLst>
                  <a:lin ang="5400000" scaled="0"/>
                </a:gradFill>
                <a:effectLst/>
                <a:uLnTx/>
                <a:uFillTx/>
                <a:latin typeface="Segoe UI Semilight"/>
                <a:ea typeface="+mn-ea"/>
                <a:cs typeface="Segoe UI" pitchFamily="34" charset="0"/>
              </a:rPr>
              <a:t>Information protection</a:t>
            </a:r>
          </a:p>
        </p:txBody>
      </p:sp>
      <p:sp>
        <p:nvSpPr>
          <p:cNvPr id="15" name="TextBox 10">
            <a:extLst>
              <a:ext uri="{FF2B5EF4-FFF2-40B4-BE49-F238E27FC236}">
                <a16:creationId xmlns:a16="http://schemas.microsoft.com/office/drawing/2014/main" id="{333E7DAD-7660-43DC-B577-BD6DBB64CA69}"/>
              </a:ext>
            </a:extLst>
          </p:cNvPr>
          <p:cNvSpPr txBox="1"/>
          <p:nvPr/>
        </p:nvSpPr>
        <p:spPr>
          <a:xfrm>
            <a:off x="9329630" y="1653960"/>
            <a:ext cx="2676743" cy="579315"/>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765" b="0" i="0" u="none" strike="noStrike" kern="1200" cap="none" spc="294" normalizeH="0" baseline="0" noProof="0">
                <a:ln>
                  <a:noFill/>
                </a:ln>
                <a:gradFill>
                  <a:gsLst>
                    <a:gs pos="0">
                      <a:srgbClr val="353535"/>
                    </a:gs>
                    <a:gs pos="100000">
                      <a:srgbClr val="353535"/>
                    </a:gs>
                  </a:gsLst>
                  <a:lin ang="5400000" scaled="0"/>
                </a:gradFill>
                <a:effectLst/>
                <a:uLnTx/>
                <a:uFillTx/>
                <a:latin typeface="Segoe UI Semilight"/>
                <a:ea typeface="+mn-ea"/>
                <a:cs typeface="Segoe UI" pitchFamily="34" charset="0"/>
              </a:rPr>
              <a:t>Security management</a:t>
            </a:r>
          </a:p>
        </p:txBody>
      </p:sp>
      <p:sp>
        <p:nvSpPr>
          <p:cNvPr id="16" name="TextBox 15">
            <a:extLst>
              <a:ext uri="{FF2B5EF4-FFF2-40B4-BE49-F238E27FC236}">
                <a16:creationId xmlns:a16="http://schemas.microsoft.com/office/drawing/2014/main" id="{8210547C-E8ED-4B5A-A288-58113FA14F36}"/>
              </a:ext>
            </a:extLst>
          </p:cNvPr>
          <p:cNvSpPr txBox="1"/>
          <p:nvPr/>
        </p:nvSpPr>
        <p:spPr>
          <a:xfrm>
            <a:off x="123863" y="2203358"/>
            <a:ext cx="2800276" cy="1049823"/>
          </a:xfrm>
          <a:prstGeom prst="rect">
            <a:avLst/>
          </a:prstGeom>
          <a:noFill/>
        </p:spPr>
        <p:txBody>
          <a:bodyPr wrap="square" lIns="89642" tIns="143407" rIns="179259" bIns="143407" rtlCol="0" anchor="ctr">
            <a:spAutoFit/>
          </a:bodyPr>
          <a:lstStyle/>
          <a:p>
            <a:pPr marL="0" marR="0" lvl="0" indent="0" algn="ctr" defTabSz="914192" rtl="0" eaLnBrk="1" fontAlgn="auto" latinLnBrk="0" hangingPunct="1">
              <a:lnSpc>
                <a:spcPct val="90000"/>
              </a:lnSpc>
              <a:spcBef>
                <a:spcPts val="0"/>
              </a:spcBef>
              <a:spcAft>
                <a:spcPts val="588"/>
              </a:spcAft>
              <a:buClrTx/>
              <a:buSzTx/>
              <a:buFontTx/>
              <a:buNone/>
              <a:tabLst/>
              <a:defRPr/>
            </a:pPr>
            <a:r>
              <a:rPr kumimoji="0" lang="en-US" sz="1372" b="0" i="0" u="none" strike="noStrike" kern="0" cap="none" spc="0" normalizeH="0" baseline="0" noProof="0">
                <a:ln>
                  <a:noFill/>
                </a:ln>
                <a:gradFill>
                  <a:gsLst>
                    <a:gs pos="0">
                      <a:srgbClr val="4B4B4B"/>
                    </a:gs>
                    <a:gs pos="100000">
                      <a:srgbClr val="4B4B4B"/>
                    </a:gs>
                  </a:gsLst>
                  <a:lin ang="5400000" scaled="1"/>
                </a:gradFill>
                <a:effectLst/>
                <a:uLnTx/>
                <a:uFillTx/>
                <a:latin typeface="Segoe UI"/>
                <a:ea typeface="Segoe UI Black" panose="020B0A02040204020203" pitchFamily="34" charset="0"/>
                <a:cs typeface="Segoe UI Semibold" panose="020B0702040204020203" pitchFamily="34" charset="0"/>
              </a:rPr>
              <a:t>Protect users’ identities &amp; control access to valuable resources based on user risk level</a:t>
            </a:r>
          </a:p>
        </p:txBody>
      </p:sp>
      <p:grpSp>
        <p:nvGrpSpPr>
          <p:cNvPr id="45" name="Group 44">
            <a:extLst>
              <a:ext uri="{FF2B5EF4-FFF2-40B4-BE49-F238E27FC236}">
                <a16:creationId xmlns:a16="http://schemas.microsoft.com/office/drawing/2014/main" id="{D245DDB9-75C2-4EBD-A97C-85F6EB60779E}"/>
              </a:ext>
            </a:extLst>
          </p:cNvPr>
          <p:cNvGrpSpPr/>
          <p:nvPr/>
        </p:nvGrpSpPr>
        <p:grpSpPr>
          <a:xfrm>
            <a:off x="4189038" y="776583"/>
            <a:ext cx="765924" cy="765924"/>
            <a:chOff x="4273037" y="1975509"/>
            <a:chExt cx="781282" cy="781282"/>
          </a:xfrm>
        </p:grpSpPr>
        <p:sp>
          <p:nvSpPr>
            <p:cNvPr id="19" name="Oval 18">
              <a:extLst>
                <a:ext uri="{FF2B5EF4-FFF2-40B4-BE49-F238E27FC236}">
                  <a16:creationId xmlns:a16="http://schemas.microsoft.com/office/drawing/2014/main" id="{81C04C45-EA4F-4153-9724-4DE83FCFAB39}"/>
                </a:ext>
              </a:extLst>
            </p:cNvPr>
            <p:cNvSpPr/>
            <p:nvPr/>
          </p:nvSpPr>
          <p:spPr bwMode="auto">
            <a:xfrm rot="1643308">
              <a:off x="4273037" y="1975509"/>
              <a:ext cx="781282" cy="781282"/>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sp>
          <p:nvSpPr>
            <p:cNvPr id="20" name="Shield_EA18">
              <a:extLst>
                <a:ext uri="{FF2B5EF4-FFF2-40B4-BE49-F238E27FC236}">
                  <a16:creationId xmlns:a16="http://schemas.microsoft.com/office/drawing/2014/main" id="{025F8FDB-CAA5-4EDE-B5D5-5CDE1253C525}"/>
                </a:ext>
              </a:extLst>
            </p:cNvPr>
            <p:cNvSpPr>
              <a:spLocks noChangeAspect="1"/>
            </p:cNvSpPr>
            <p:nvPr/>
          </p:nvSpPr>
          <p:spPr bwMode="auto">
            <a:xfrm>
              <a:off x="4491906" y="2183270"/>
              <a:ext cx="343544" cy="365760"/>
            </a:xfrm>
            <a:custGeom>
              <a:avLst/>
              <a:gdLst>
                <a:gd name="T0" fmla="*/ 3500 w 3500"/>
                <a:gd name="T1" fmla="*/ 1375 h 3725"/>
                <a:gd name="T2" fmla="*/ 1750 w 3500"/>
                <a:gd name="T3" fmla="*/ 3725 h 3725"/>
                <a:gd name="T4" fmla="*/ 0 w 3500"/>
                <a:gd name="T5" fmla="*/ 1375 h 3725"/>
                <a:gd name="T6" fmla="*/ 0 w 3500"/>
                <a:gd name="T7" fmla="*/ 500 h 3725"/>
                <a:gd name="T8" fmla="*/ 1125 w 3500"/>
                <a:gd name="T9" fmla="*/ 187 h 3725"/>
                <a:gd name="T10" fmla="*/ 1750 w 3500"/>
                <a:gd name="T11" fmla="*/ 0 h 3725"/>
                <a:gd name="T12" fmla="*/ 2375 w 3500"/>
                <a:gd name="T13" fmla="*/ 187 h 3725"/>
                <a:gd name="T14" fmla="*/ 3500 w 3500"/>
                <a:gd name="T15" fmla="*/ 500 h 3725"/>
                <a:gd name="T16" fmla="*/ 3500 w 3500"/>
                <a:gd name="T17" fmla="*/ 1375 h 3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0" h="3725">
                  <a:moveTo>
                    <a:pt x="3500" y="1375"/>
                  </a:moveTo>
                  <a:cubicBezTo>
                    <a:pt x="3500" y="2302"/>
                    <a:pt x="2831" y="3117"/>
                    <a:pt x="1750" y="3725"/>
                  </a:cubicBezTo>
                  <a:cubicBezTo>
                    <a:pt x="669" y="3117"/>
                    <a:pt x="0" y="2302"/>
                    <a:pt x="0" y="1375"/>
                  </a:cubicBezTo>
                  <a:cubicBezTo>
                    <a:pt x="0" y="500"/>
                    <a:pt x="0" y="500"/>
                    <a:pt x="0" y="500"/>
                  </a:cubicBezTo>
                  <a:cubicBezTo>
                    <a:pt x="440" y="500"/>
                    <a:pt x="837" y="380"/>
                    <a:pt x="1125" y="187"/>
                  </a:cubicBezTo>
                  <a:cubicBezTo>
                    <a:pt x="1285" y="71"/>
                    <a:pt x="1506" y="0"/>
                    <a:pt x="1750" y="0"/>
                  </a:cubicBezTo>
                  <a:cubicBezTo>
                    <a:pt x="1994" y="0"/>
                    <a:pt x="2215" y="71"/>
                    <a:pt x="2375" y="187"/>
                  </a:cubicBezTo>
                  <a:cubicBezTo>
                    <a:pt x="2663" y="380"/>
                    <a:pt x="3060" y="500"/>
                    <a:pt x="3500" y="500"/>
                  </a:cubicBezTo>
                  <a:lnTo>
                    <a:pt x="3500" y="1375"/>
                  </a:lnTo>
                  <a:close/>
                </a:path>
              </a:pathLst>
            </a:custGeom>
            <a:noFill/>
            <a:ln w="15875" cap="sq">
              <a:solidFill>
                <a:srgbClr val="E6E6E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grpSp>
      <p:grpSp>
        <p:nvGrpSpPr>
          <p:cNvPr id="44" name="Group 43">
            <a:extLst>
              <a:ext uri="{FF2B5EF4-FFF2-40B4-BE49-F238E27FC236}">
                <a16:creationId xmlns:a16="http://schemas.microsoft.com/office/drawing/2014/main" id="{B0EBA639-21DA-4261-9470-B11B6EFC4E33}"/>
              </a:ext>
            </a:extLst>
          </p:cNvPr>
          <p:cNvGrpSpPr/>
          <p:nvPr/>
        </p:nvGrpSpPr>
        <p:grpSpPr>
          <a:xfrm>
            <a:off x="7237039" y="776583"/>
            <a:ext cx="765924" cy="765924"/>
            <a:chOff x="7382156" y="1975509"/>
            <a:chExt cx="781282" cy="781282"/>
          </a:xfrm>
        </p:grpSpPr>
        <p:sp>
          <p:nvSpPr>
            <p:cNvPr id="22" name="Oval 21">
              <a:extLst>
                <a:ext uri="{FF2B5EF4-FFF2-40B4-BE49-F238E27FC236}">
                  <a16:creationId xmlns:a16="http://schemas.microsoft.com/office/drawing/2014/main" id="{E0C0D46B-00FA-4350-B00A-BF75F47A1329}"/>
                </a:ext>
              </a:extLst>
            </p:cNvPr>
            <p:cNvSpPr/>
            <p:nvPr/>
          </p:nvSpPr>
          <p:spPr bwMode="auto">
            <a:xfrm rot="3422427">
              <a:off x="7382156" y="1975509"/>
              <a:ext cx="781282" cy="781282"/>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sp>
          <p:nvSpPr>
            <p:cNvPr id="23" name="document_6">
              <a:extLst>
                <a:ext uri="{FF2B5EF4-FFF2-40B4-BE49-F238E27FC236}">
                  <a16:creationId xmlns:a16="http://schemas.microsoft.com/office/drawing/2014/main" id="{796652D3-1A48-41AA-901B-B4E433EFAE10}"/>
                </a:ext>
              </a:extLst>
            </p:cNvPr>
            <p:cNvSpPr>
              <a:spLocks noChangeAspect="1" noEditPoints="1"/>
            </p:cNvSpPr>
            <p:nvPr/>
          </p:nvSpPr>
          <p:spPr bwMode="auto">
            <a:xfrm>
              <a:off x="7626493" y="2183270"/>
              <a:ext cx="292608" cy="365760"/>
            </a:xfrm>
            <a:custGeom>
              <a:avLst/>
              <a:gdLst>
                <a:gd name="T0" fmla="*/ 99 w 265"/>
                <a:gd name="T1" fmla="*/ 332 h 332"/>
                <a:gd name="T2" fmla="*/ 0 w 265"/>
                <a:gd name="T3" fmla="*/ 332 h 332"/>
                <a:gd name="T4" fmla="*/ 0 w 265"/>
                <a:gd name="T5" fmla="*/ 49 h 332"/>
                <a:gd name="T6" fmla="*/ 49 w 265"/>
                <a:gd name="T7" fmla="*/ 0 h 332"/>
                <a:gd name="T8" fmla="*/ 241 w 265"/>
                <a:gd name="T9" fmla="*/ 0 h 332"/>
                <a:gd name="T10" fmla="*/ 241 w 265"/>
                <a:gd name="T11" fmla="*/ 127 h 332"/>
                <a:gd name="T12" fmla="*/ 265 w 265"/>
                <a:gd name="T13" fmla="*/ 219 h 332"/>
                <a:gd name="T14" fmla="*/ 132 w 265"/>
                <a:gd name="T15" fmla="*/ 219 h 332"/>
                <a:gd name="T16" fmla="*/ 132 w 265"/>
                <a:gd name="T17" fmla="*/ 332 h 332"/>
                <a:gd name="T18" fmla="*/ 265 w 265"/>
                <a:gd name="T19" fmla="*/ 332 h 332"/>
                <a:gd name="T20" fmla="*/ 265 w 265"/>
                <a:gd name="T21" fmla="*/ 219 h 332"/>
                <a:gd name="T22" fmla="*/ 245 w 265"/>
                <a:gd name="T23" fmla="*/ 219 h 332"/>
                <a:gd name="T24" fmla="*/ 245 w 265"/>
                <a:gd name="T25" fmla="*/ 198 h 332"/>
                <a:gd name="T26" fmla="*/ 201 w 265"/>
                <a:gd name="T27" fmla="*/ 153 h 332"/>
                <a:gd name="T28" fmla="*/ 157 w 265"/>
                <a:gd name="T29" fmla="*/ 198 h 332"/>
                <a:gd name="T30" fmla="*/ 157 w 265"/>
                <a:gd name="T31" fmla="*/ 219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5" h="332">
                  <a:moveTo>
                    <a:pt x="99" y="332"/>
                  </a:moveTo>
                  <a:cubicBezTo>
                    <a:pt x="0" y="332"/>
                    <a:pt x="0" y="332"/>
                    <a:pt x="0" y="332"/>
                  </a:cubicBezTo>
                  <a:cubicBezTo>
                    <a:pt x="0" y="49"/>
                    <a:pt x="0" y="49"/>
                    <a:pt x="0" y="49"/>
                  </a:cubicBezTo>
                  <a:cubicBezTo>
                    <a:pt x="49" y="0"/>
                    <a:pt x="49" y="0"/>
                    <a:pt x="49" y="0"/>
                  </a:cubicBezTo>
                  <a:cubicBezTo>
                    <a:pt x="241" y="0"/>
                    <a:pt x="241" y="0"/>
                    <a:pt x="241" y="0"/>
                  </a:cubicBezTo>
                  <a:cubicBezTo>
                    <a:pt x="241" y="127"/>
                    <a:pt x="241" y="127"/>
                    <a:pt x="241" y="127"/>
                  </a:cubicBezTo>
                  <a:moveTo>
                    <a:pt x="265" y="219"/>
                  </a:moveTo>
                  <a:cubicBezTo>
                    <a:pt x="132" y="219"/>
                    <a:pt x="132" y="219"/>
                    <a:pt x="132" y="219"/>
                  </a:cubicBezTo>
                  <a:cubicBezTo>
                    <a:pt x="132" y="332"/>
                    <a:pt x="132" y="332"/>
                    <a:pt x="132" y="332"/>
                  </a:cubicBezTo>
                  <a:cubicBezTo>
                    <a:pt x="265" y="332"/>
                    <a:pt x="265" y="332"/>
                    <a:pt x="265" y="332"/>
                  </a:cubicBezTo>
                  <a:lnTo>
                    <a:pt x="265" y="219"/>
                  </a:lnTo>
                  <a:close/>
                  <a:moveTo>
                    <a:pt x="245" y="219"/>
                  </a:moveTo>
                  <a:cubicBezTo>
                    <a:pt x="245" y="198"/>
                    <a:pt x="245" y="198"/>
                    <a:pt x="245" y="198"/>
                  </a:cubicBezTo>
                  <a:cubicBezTo>
                    <a:pt x="245" y="173"/>
                    <a:pt x="226" y="153"/>
                    <a:pt x="201" y="153"/>
                  </a:cubicBezTo>
                  <a:cubicBezTo>
                    <a:pt x="177" y="153"/>
                    <a:pt x="157" y="173"/>
                    <a:pt x="157" y="198"/>
                  </a:cubicBezTo>
                  <a:cubicBezTo>
                    <a:pt x="157" y="219"/>
                    <a:pt x="157" y="219"/>
                    <a:pt x="157" y="219"/>
                  </a:cubicBezTo>
                </a:path>
              </a:pathLst>
            </a:custGeom>
            <a:noFill/>
            <a:ln w="15875" cap="sq">
              <a:solidFill>
                <a:srgbClr val="E6E6E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grpSp>
      <p:grpSp>
        <p:nvGrpSpPr>
          <p:cNvPr id="43" name="Group 42">
            <a:extLst>
              <a:ext uri="{FF2B5EF4-FFF2-40B4-BE49-F238E27FC236}">
                <a16:creationId xmlns:a16="http://schemas.microsoft.com/office/drawing/2014/main" id="{D0D935D3-94B2-4E43-BA59-20744B852481}"/>
              </a:ext>
            </a:extLst>
          </p:cNvPr>
          <p:cNvGrpSpPr/>
          <p:nvPr/>
        </p:nvGrpSpPr>
        <p:grpSpPr>
          <a:xfrm>
            <a:off x="10285039" y="776583"/>
            <a:ext cx="765924" cy="765924"/>
            <a:chOff x="10491275" y="1975509"/>
            <a:chExt cx="781282" cy="781282"/>
          </a:xfrm>
        </p:grpSpPr>
        <p:sp>
          <p:nvSpPr>
            <p:cNvPr id="25" name="Oval 24">
              <a:extLst>
                <a:ext uri="{FF2B5EF4-FFF2-40B4-BE49-F238E27FC236}">
                  <a16:creationId xmlns:a16="http://schemas.microsoft.com/office/drawing/2014/main" id="{363F979C-A9EC-4D4D-A6B9-79F7F9A41FAF}"/>
                </a:ext>
              </a:extLst>
            </p:cNvPr>
            <p:cNvSpPr/>
            <p:nvPr/>
          </p:nvSpPr>
          <p:spPr bwMode="auto">
            <a:xfrm rot="5400000">
              <a:off x="10491275" y="1975509"/>
              <a:ext cx="781282" cy="781282"/>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sp>
          <p:nvSpPr>
            <p:cNvPr id="26" name="key">
              <a:extLst>
                <a:ext uri="{FF2B5EF4-FFF2-40B4-BE49-F238E27FC236}">
                  <a16:creationId xmlns:a16="http://schemas.microsoft.com/office/drawing/2014/main" id="{E2AF6932-9679-4E51-880C-B0326A2718BD}"/>
                </a:ext>
              </a:extLst>
            </p:cNvPr>
            <p:cNvSpPr>
              <a:spLocks noChangeAspect="1" noEditPoints="1"/>
            </p:cNvSpPr>
            <p:nvPr/>
          </p:nvSpPr>
          <p:spPr bwMode="auto">
            <a:xfrm>
              <a:off x="10698093" y="2183270"/>
              <a:ext cx="367646" cy="365760"/>
            </a:xfrm>
            <a:custGeom>
              <a:avLst/>
              <a:gdLst>
                <a:gd name="T0" fmla="*/ 175 w 330"/>
                <a:gd name="T1" fmla="*/ 198 h 328"/>
                <a:gd name="T2" fmla="*/ 109 w 330"/>
                <a:gd name="T3" fmla="*/ 220 h 328"/>
                <a:gd name="T4" fmla="*/ 0 w 330"/>
                <a:gd name="T5" fmla="*/ 110 h 328"/>
                <a:gd name="T6" fmla="*/ 109 w 330"/>
                <a:gd name="T7" fmla="*/ 0 h 328"/>
                <a:gd name="T8" fmla="*/ 219 w 330"/>
                <a:gd name="T9" fmla="*/ 110 h 328"/>
                <a:gd name="T10" fmla="*/ 214 w 330"/>
                <a:gd name="T11" fmla="*/ 143 h 328"/>
                <a:gd name="T12" fmla="*/ 330 w 330"/>
                <a:gd name="T13" fmla="*/ 258 h 328"/>
                <a:gd name="T14" fmla="*/ 330 w 330"/>
                <a:gd name="T15" fmla="*/ 328 h 328"/>
                <a:gd name="T16" fmla="*/ 264 w 330"/>
                <a:gd name="T17" fmla="*/ 328 h 328"/>
                <a:gd name="T18" fmla="*/ 264 w 330"/>
                <a:gd name="T19" fmla="*/ 283 h 328"/>
                <a:gd name="T20" fmla="*/ 221 w 330"/>
                <a:gd name="T21" fmla="*/ 283 h 328"/>
                <a:gd name="T22" fmla="*/ 221 w 330"/>
                <a:gd name="T23" fmla="*/ 239 h 328"/>
                <a:gd name="T24" fmla="*/ 175 w 330"/>
                <a:gd name="T25" fmla="*/ 239 h 328"/>
                <a:gd name="T26" fmla="*/ 175 w 330"/>
                <a:gd name="T27" fmla="*/ 198 h 328"/>
                <a:gd name="T28" fmla="*/ 76 w 330"/>
                <a:gd name="T29" fmla="*/ 91 h 328"/>
                <a:gd name="T30" fmla="*/ 91 w 330"/>
                <a:gd name="T31" fmla="*/ 76 h 328"/>
                <a:gd name="T32" fmla="*/ 76 w 330"/>
                <a:gd name="T33" fmla="*/ 60 h 328"/>
                <a:gd name="T34" fmla="*/ 60 w 330"/>
                <a:gd name="T35" fmla="*/ 76 h 328"/>
                <a:gd name="T36" fmla="*/ 76 w 330"/>
                <a:gd name="T37" fmla="*/ 91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0" h="328">
                  <a:moveTo>
                    <a:pt x="175" y="198"/>
                  </a:moveTo>
                  <a:cubicBezTo>
                    <a:pt x="157" y="212"/>
                    <a:pt x="134" y="220"/>
                    <a:pt x="109" y="220"/>
                  </a:cubicBezTo>
                  <a:cubicBezTo>
                    <a:pt x="49" y="220"/>
                    <a:pt x="0" y="171"/>
                    <a:pt x="0" y="110"/>
                  </a:cubicBezTo>
                  <a:cubicBezTo>
                    <a:pt x="0" y="49"/>
                    <a:pt x="49" y="0"/>
                    <a:pt x="109" y="0"/>
                  </a:cubicBezTo>
                  <a:cubicBezTo>
                    <a:pt x="170" y="0"/>
                    <a:pt x="219" y="49"/>
                    <a:pt x="219" y="110"/>
                  </a:cubicBezTo>
                  <a:cubicBezTo>
                    <a:pt x="219" y="122"/>
                    <a:pt x="217" y="133"/>
                    <a:pt x="214" y="143"/>
                  </a:cubicBezTo>
                  <a:cubicBezTo>
                    <a:pt x="330" y="258"/>
                    <a:pt x="330" y="258"/>
                    <a:pt x="330" y="258"/>
                  </a:cubicBezTo>
                  <a:cubicBezTo>
                    <a:pt x="330" y="328"/>
                    <a:pt x="330" y="328"/>
                    <a:pt x="330" y="328"/>
                  </a:cubicBezTo>
                  <a:cubicBezTo>
                    <a:pt x="264" y="328"/>
                    <a:pt x="264" y="328"/>
                    <a:pt x="264" y="328"/>
                  </a:cubicBezTo>
                  <a:cubicBezTo>
                    <a:pt x="264" y="283"/>
                    <a:pt x="264" y="283"/>
                    <a:pt x="264" y="283"/>
                  </a:cubicBezTo>
                  <a:cubicBezTo>
                    <a:pt x="221" y="283"/>
                    <a:pt x="221" y="283"/>
                    <a:pt x="221" y="283"/>
                  </a:cubicBezTo>
                  <a:cubicBezTo>
                    <a:pt x="221" y="239"/>
                    <a:pt x="221" y="239"/>
                    <a:pt x="221" y="239"/>
                  </a:cubicBezTo>
                  <a:cubicBezTo>
                    <a:pt x="175" y="239"/>
                    <a:pt x="175" y="239"/>
                    <a:pt x="175" y="239"/>
                  </a:cubicBezTo>
                  <a:lnTo>
                    <a:pt x="175" y="198"/>
                  </a:lnTo>
                  <a:close/>
                  <a:moveTo>
                    <a:pt x="76" y="91"/>
                  </a:moveTo>
                  <a:cubicBezTo>
                    <a:pt x="84" y="91"/>
                    <a:pt x="91" y="84"/>
                    <a:pt x="91" y="76"/>
                  </a:cubicBezTo>
                  <a:cubicBezTo>
                    <a:pt x="91" y="67"/>
                    <a:pt x="84" y="60"/>
                    <a:pt x="76" y="60"/>
                  </a:cubicBezTo>
                  <a:cubicBezTo>
                    <a:pt x="67" y="60"/>
                    <a:pt x="60" y="67"/>
                    <a:pt x="60" y="76"/>
                  </a:cubicBezTo>
                  <a:cubicBezTo>
                    <a:pt x="60" y="84"/>
                    <a:pt x="67" y="91"/>
                    <a:pt x="76" y="91"/>
                  </a:cubicBezTo>
                  <a:close/>
                </a:path>
              </a:pathLst>
            </a:custGeom>
            <a:noFill/>
            <a:ln w="15875" cap="sq">
              <a:solidFill>
                <a:srgbClr val="E6E6E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05050"/>
                </a:solidFill>
                <a:effectLst/>
                <a:uLnTx/>
                <a:uFillTx/>
                <a:latin typeface="Segoe UI"/>
                <a:ea typeface="+mn-ea"/>
                <a:cs typeface="+mn-cs"/>
              </a:endParaRPr>
            </a:p>
          </p:txBody>
        </p:sp>
      </p:grpSp>
      <p:sp>
        <p:nvSpPr>
          <p:cNvPr id="28" name="TextBox 27">
            <a:extLst>
              <a:ext uri="{FF2B5EF4-FFF2-40B4-BE49-F238E27FC236}">
                <a16:creationId xmlns:a16="http://schemas.microsoft.com/office/drawing/2014/main" id="{E089053A-CCA2-438E-A9D0-E477292AB62A}"/>
              </a:ext>
            </a:extLst>
          </p:cNvPr>
          <p:cNvSpPr txBox="1"/>
          <p:nvPr/>
        </p:nvSpPr>
        <p:spPr>
          <a:xfrm>
            <a:off x="3171863" y="2298330"/>
            <a:ext cx="2800276" cy="859879"/>
          </a:xfrm>
          <a:prstGeom prst="rect">
            <a:avLst/>
          </a:prstGeom>
          <a:noFill/>
        </p:spPr>
        <p:txBody>
          <a:bodyPr wrap="square" lIns="89642" tIns="143407" rIns="179259" bIns="143407" rtlCol="0" anchor="ctr">
            <a:spAutoFit/>
          </a:bodyPr>
          <a:lstStyle/>
          <a:p>
            <a:pPr marL="0" marR="0" lvl="0" indent="0" algn="ctr" defTabSz="914192" rtl="0" eaLnBrk="1" fontAlgn="auto" latinLnBrk="0" hangingPunct="1">
              <a:lnSpc>
                <a:spcPct val="90000"/>
              </a:lnSpc>
              <a:spcBef>
                <a:spcPts val="0"/>
              </a:spcBef>
              <a:spcAft>
                <a:spcPts val="588"/>
              </a:spcAft>
              <a:buClrTx/>
              <a:buSzTx/>
              <a:buFontTx/>
              <a:buNone/>
              <a:tabLst/>
              <a:defRPr/>
            </a:pPr>
            <a:r>
              <a:rPr kumimoji="0" lang="en-US" sz="1372" b="0" i="0" u="none" strike="noStrike" kern="0" cap="none" spc="0" normalizeH="0" baseline="0" noProof="0">
                <a:ln>
                  <a:noFill/>
                </a:ln>
                <a:gradFill>
                  <a:gsLst>
                    <a:gs pos="0">
                      <a:srgbClr val="4B4B4B"/>
                    </a:gs>
                    <a:gs pos="100000">
                      <a:srgbClr val="4B4B4B"/>
                    </a:gs>
                  </a:gsLst>
                  <a:lin ang="5400000" scaled="1"/>
                </a:gradFill>
                <a:effectLst/>
                <a:uLnTx/>
                <a:uFillTx/>
                <a:latin typeface="Segoe UI"/>
                <a:ea typeface="Segoe UI Black" panose="020B0A02040204020203" pitchFamily="34" charset="0"/>
                <a:cs typeface="Segoe UI Semibold" panose="020B0702040204020203" pitchFamily="34" charset="0"/>
              </a:rPr>
              <a:t>Protect against advanced </a:t>
            </a:r>
            <a:br>
              <a:rPr kumimoji="0" lang="en-US" sz="1372" b="0" i="0" u="none" strike="noStrike" kern="0" cap="none" spc="0" normalizeH="0" baseline="0" noProof="0">
                <a:ln>
                  <a:noFill/>
                </a:ln>
                <a:gradFill>
                  <a:gsLst>
                    <a:gs pos="0">
                      <a:srgbClr val="4B4B4B"/>
                    </a:gs>
                    <a:gs pos="100000">
                      <a:srgbClr val="4B4B4B"/>
                    </a:gs>
                  </a:gsLst>
                  <a:lin ang="5400000" scaled="1"/>
                </a:gradFill>
                <a:effectLst/>
                <a:uLnTx/>
                <a:uFillTx/>
                <a:latin typeface="Segoe UI"/>
                <a:ea typeface="Segoe UI Black" panose="020B0A02040204020203" pitchFamily="34" charset="0"/>
                <a:cs typeface="Segoe UI Semibold" panose="020B0702040204020203" pitchFamily="34" charset="0"/>
              </a:rPr>
            </a:br>
            <a:r>
              <a:rPr kumimoji="0" lang="en-US" sz="1372" b="0" i="0" u="none" strike="noStrike" kern="0" cap="none" spc="0" normalizeH="0" baseline="0" noProof="0">
                <a:ln>
                  <a:noFill/>
                </a:ln>
                <a:gradFill>
                  <a:gsLst>
                    <a:gs pos="0">
                      <a:srgbClr val="4B4B4B"/>
                    </a:gs>
                    <a:gs pos="100000">
                      <a:srgbClr val="4B4B4B"/>
                    </a:gs>
                  </a:gsLst>
                  <a:lin ang="5400000" scaled="1"/>
                </a:gradFill>
                <a:effectLst/>
                <a:uLnTx/>
                <a:uFillTx/>
                <a:latin typeface="Segoe UI"/>
                <a:ea typeface="Segoe UI Black" panose="020B0A02040204020203" pitchFamily="34" charset="0"/>
                <a:cs typeface="Segoe UI Semibold" panose="020B0702040204020203" pitchFamily="34" charset="0"/>
              </a:rPr>
              <a:t>threats and recover quickly </a:t>
            </a:r>
            <a:br>
              <a:rPr kumimoji="0" lang="en-US" sz="1372" b="0" i="0" u="none" strike="noStrike" kern="0" cap="none" spc="0" normalizeH="0" baseline="0" noProof="0">
                <a:ln>
                  <a:noFill/>
                </a:ln>
                <a:gradFill>
                  <a:gsLst>
                    <a:gs pos="0">
                      <a:srgbClr val="4B4B4B"/>
                    </a:gs>
                    <a:gs pos="100000">
                      <a:srgbClr val="4B4B4B"/>
                    </a:gs>
                  </a:gsLst>
                  <a:lin ang="5400000" scaled="1"/>
                </a:gradFill>
                <a:effectLst/>
                <a:uLnTx/>
                <a:uFillTx/>
                <a:latin typeface="Segoe UI"/>
                <a:ea typeface="Segoe UI Black" panose="020B0A02040204020203" pitchFamily="34" charset="0"/>
                <a:cs typeface="Segoe UI Semibold" panose="020B0702040204020203" pitchFamily="34" charset="0"/>
              </a:rPr>
            </a:br>
            <a:r>
              <a:rPr kumimoji="0" lang="en-US" sz="1372" b="0" i="0" u="none" strike="noStrike" kern="0" cap="none" spc="0" normalizeH="0" baseline="0" noProof="0">
                <a:ln>
                  <a:noFill/>
                </a:ln>
                <a:gradFill>
                  <a:gsLst>
                    <a:gs pos="0">
                      <a:srgbClr val="4B4B4B"/>
                    </a:gs>
                    <a:gs pos="100000">
                      <a:srgbClr val="4B4B4B"/>
                    </a:gs>
                  </a:gsLst>
                  <a:lin ang="5400000" scaled="1"/>
                </a:gradFill>
                <a:effectLst/>
                <a:uLnTx/>
                <a:uFillTx/>
                <a:latin typeface="Segoe UI"/>
                <a:ea typeface="Segoe UI Black" panose="020B0A02040204020203" pitchFamily="34" charset="0"/>
                <a:cs typeface="Segoe UI Semibold" panose="020B0702040204020203" pitchFamily="34" charset="0"/>
              </a:rPr>
              <a:t>when attacked</a:t>
            </a:r>
          </a:p>
        </p:txBody>
      </p:sp>
      <p:sp>
        <p:nvSpPr>
          <p:cNvPr id="29" name="TextBox 28">
            <a:extLst>
              <a:ext uri="{FF2B5EF4-FFF2-40B4-BE49-F238E27FC236}">
                <a16:creationId xmlns:a16="http://schemas.microsoft.com/office/drawing/2014/main" id="{CD428826-C2CB-4A37-A064-54A20F7CF828}"/>
              </a:ext>
            </a:extLst>
          </p:cNvPr>
          <p:cNvSpPr txBox="1"/>
          <p:nvPr/>
        </p:nvSpPr>
        <p:spPr>
          <a:xfrm>
            <a:off x="6219864" y="2298383"/>
            <a:ext cx="2800276" cy="859771"/>
          </a:xfrm>
          <a:prstGeom prst="rect">
            <a:avLst/>
          </a:prstGeom>
          <a:noFill/>
        </p:spPr>
        <p:txBody>
          <a:bodyPr wrap="square" lIns="89642" tIns="143407" rIns="179259" bIns="143407" rtlCol="0" anchor="ctr">
            <a:spAutoFit/>
          </a:bodyPr>
          <a:lstStyle/>
          <a:p>
            <a:pPr marL="0" marR="0" lvl="0" indent="0" algn="ctr" defTabSz="914192" rtl="0" eaLnBrk="1" fontAlgn="auto" latinLnBrk="0" hangingPunct="1">
              <a:lnSpc>
                <a:spcPct val="90000"/>
              </a:lnSpc>
              <a:spcBef>
                <a:spcPts val="0"/>
              </a:spcBef>
              <a:spcAft>
                <a:spcPts val="588"/>
              </a:spcAft>
              <a:buClrTx/>
              <a:buSzTx/>
              <a:buFontTx/>
              <a:buNone/>
              <a:tabLst/>
              <a:defRPr/>
            </a:pPr>
            <a:r>
              <a:rPr kumimoji="0" lang="en-US" sz="1372" b="0" i="0" u="none" strike="noStrike" kern="0" cap="none" spc="0" normalizeH="0" baseline="0" noProof="0">
                <a:ln>
                  <a:noFill/>
                </a:ln>
                <a:gradFill>
                  <a:gsLst>
                    <a:gs pos="0">
                      <a:srgbClr val="4B4B4B"/>
                    </a:gs>
                    <a:gs pos="100000">
                      <a:srgbClr val="4B4B4B"/>
                    </a:gs>
                  </a:gsLst>
                  <a:lin ang="5400000" scaled="1"/>
                </a:gradFill>
                <a:effectLst/>
                <a:uLnTx/>
                <a:uFillTx/>
                <a:latin typeface="Segoe UI"/>
                <a:ea typeface="Segoe UI Black" panose="020B0A02040204020203" pitchFamily="34" charset="0"/>
                <a:cs typeface="Segoe UI Semibold" panose="020B0702040204020203" pitchFamily="34" charset="0"/>
              </a:rPr>
              <a:t>Ensure documents and emails are seen only by authorized people</a:t>
            </a:r>
          </a:p>
        </p:txBody>
      </p:sp>
      <p:sp>
        <p:nvSpPr>
          <p:cNvPr id="30" name="TextBox 29">
            <a:extLst>
              <a:ext uri="{FF2B5EF4-FFF2-40B4-BE49-F238E27FC236}">
                <a16:creationId xmlns:a16="http://schemas.microsoft.com/office/drawing/2014/main" id="{B58E281D-DE0D-4DAA-81E3-38DA051F237F}"/>
              </a:ext>
            </a:extLst>
          </p:cNvPr>
          <p:cNvSpPr txBox="1"/>
          <p:nvPr/>
        </p:nvSpPr>
        <p:spPr>
          <a:xfrm>
            <a:off x="9267864" y="2393373"/>
            <a:ext cx="2800276" cy="669791"/>
          </a:xfrm>
          <a:prstGeom prst="rect">
            <a:avLst/>
          </a:prstGeom>
          <a:noFill/>
        </p:spPr>
        <p:txBody>
          <a:bodyPr wrap="square" lIns="89642" tIns="143407" rIns="179259" bIns="143407" rtlCol="0" anchor="ctr">
            <a:spAutoFit/>
          </a:bodyPr>
          <a:lstStyle/>
          <a:p>
            <a:pPr marL="0" marR="0" lvl="0" indent="0" algn="ctr" defTabSz="914192" rtl="0" eaLnBrk="1" fontAlgn="auto" latinLnBrk="0" hangingPunct="1">
              <a:lnSpc>
                <a:spcPct val="90000"/>
              </a:lnSpc>
              <a:spcBef>
                <a:spcPts val="0"/>
              </a:spcBef>
              <a:spcAft>
                <a:spcPts val="588"/>
              </a:spcAft>
              <a:buClrTx/>
              <a:buSzTx/>
              <a:buFontTx/>
              <a:buNone/>
              <a:tabLst/>
              <a:defRPr/>
            </a:pPr>
            <a:r>
              <a:rPr kumimoji="0" lang="en-US" sz="1372" b="0" i="0" u="none" strike="noStrike" kern="0" cap="none" spc="0" normalizeH="0" baseline="0" noProof="0">
                <a:ln>
                  <a:noFill/>
                </a:ln>
                <a:gradFill>
                  <a:gsLst>
                    <a:gs pos="0">
                      <a:srgbClr val="4B4B4B"/>
                    </a:gs>
                    <a:gs pos="100000">
                      <a:srgbClr val="4B4B4B"/>
                    </a:gs>
                  </a:gsLst>
                  <a:lin ang="5400000" scaled="1"/>
                </a:gradFill>
                <a:effectLst/>
                <a:uLnTx/>
                <a:uFillTx/>
                <a:latin typeface="Segoe UI"/>
                <a:ea typeface="Segoe UI Black" panose="020B0A02040204020203" pitchFamily="34" charset="0"/>
                <a:cs typeface="Segoe UI Semibold" panose="020B0702040204020203" pitchFamily="34" charset="0"/>
              </a:rPr>
              <a:t>Gain visibility and control </a:t>
            </a:r>
            <a:br>
              <a:rPr kumimoji="0" lang="en-US" sz="1372" b="0" i="0" u="none" strike="noStrike" kern="0" cap="none" spc="0" normalizeH="0" baseline="0" noProof="0">
                <a:ln>
                  <a:noFill/>
                </a:ln>
                <a:gradFill>
                  <a:gsLst>
                    <a:gs pos="0">
                      <a:srgbClr val="4B4B4B"/>
                    </a:gs>
                    <a:gs pos="100000">
                      <a:srgbClr val="4B4B4B"/>
                    </a:gs>
                  </a:gsLst>
                  <a:lin ang="5400000" scaled="1"/>
                </a:gradFill>
                <a:effectLst/>
                <a:uLnTx/>
                <a:uFillTx/>
                <a:latin typeface="Segoe UI"/>
                <a:ea typeface="Segoe UI Black" panose="020B0A02040204020203" pitchFamily="34" charset="0"/>
                <a:cs typeface="Segoe UI Semibold" panose="020B0702040204020203" pitchFamily="34" charset="0"/>
              </a:rPr>
            </a:br>
            <a:r>
              <a:rPr kumimoji="0" lang="en-US" sz="1372" b="0" i="0" u="none" strike="noStrike" kern="0" cap="none" spc="0" normalizeH="0" baseline="0" noProof="0">
                <a:ln>
                  <a:noFill/>
                </a:ln>
                <a:gradFill>
                  <a:gsLst>
                    <a:gs pos="0">
                      <a:srgbClr val="4B4B4B"/>
                    </a:gs>
                    <a:gs pos="100000">
                      <a:srgbClr val="4B4B4B"/>
                    </a:gs>
                  </a:gsLst>
                  <a:lin ang="5400000" scaled="1"/>
                </a:gradFill>
                <a:effectLst/>
                <a:uLnTx/>
                <a:uFillTx/>
                <a:latin typeface="Segoe UI"/>
                <a:ea typeface="Segoe UI Black" panose="020B0A02040204020203" pitchFamily="34" charset="0"/>
                <a:cs typeface="Segoe UI Semibold" panose="020B0702040204020203" pitchFamily="34" charset="0"/>
              </a:rPr>
              <a:t>over security tools</a:t>
            </a:r>
          </a:p>
        </p:txBody>
      </p:sp>
      <p:grpSp>
        <p:nvGrpSpPr>
          <p:cNvPr id="49" name="Group 48">
            <a:extLst>
              <a:ext uri="{FF2B5EF4-FFF2-40B4-BE49-F238E27FC236}">
                <a16:creationId xmlns:a16="http://schemas.microsoft.com/office/drawing/2014/main" id="{9C0597F5-65AE-4A4C-A771-23F233FFB1C5}"/>
              </a:ext>
            </a:extLst>
          </p:cNvPr>
          <p:cNvGrpSpPr/>
          <p:nvPr/>
        </p:nvGrpSpPr>
        <p:grpSpPr>
          <a:xfrm>
            <a:off x="1" y="3604820"/>
            <a:ext cx="12192000" cy="3253180"/>
            <a:chOff x="0" y="4505661"/>
            <a:chExt cx="12436475" cy="2617374"/>
          </a:xfrm>
        </p:grpSpPr>
        <p:sp>
          <p:nvSpPr>
            <p:cNvPr id="38" name="Rectangle 37">
              <a:extLst>
                <a:ext uri="{FF2B5EF4-FFF2-40B4-BE49-F238E27FC236}">
                  <a16:creationId xmlns:a16="http://schemas.microsoft.com/office/drawing/2014/main" id="{5B51B92E-F618-4F27-B8F9-24351C4414E6}"/>
                </a:ext>
              </a:extLst>
            </p:cNvPr>
            <p:cNvSpPr/>
            <p:nvPr/>
          </p:nvSpPr>
          <p:spPr bwMode="auto">
            <a:xfrm>
              <a:off x="0" y="4505661"/>
              <a:ext cx="12436475" cy="2617374"/>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mn-cs"/>
              </a:endParaRPr>
            </a:p>
          </p:txBody>
        </p:sp>
        <p:sp>
          <p:nvSpPr>
            <p:cNvPr id="39" name="TextBox 38">
              <a:extLst>
                <a:ext uri="{FF2B5EF4-FFF2-40B4-BE49-F238E27FC236}">
                  <a16:creationId xmlns:a16="http://schemas.microsoft.com/office/drawing/2014/main" id="{1EE4E0BD-ECD5-47FE-B75E-4D27DE05F633}"/>
                </a:ext>
              </a:extLst>
            </p:cNvPr>
            <p:cNvSpPr txBox="1"/>
            <p:nvPr/>
          </p:nvSpPr>
          <p:spPr>
            <a:xfrm>
              <a:off x="6344585" y="4587106"/>
              <a:ext cx="2856426" cy="1328749"/>
            </a:xfrm>
            <a:prstGeom prst="rect">
              <a:avLst/>
            </a:prstGeom>
            <a:noFill/>
          </p:spPr>
          <p:txBody>
            <a:bodyPr wrap="square" lIns="89642" tIns="143407" rIns="179259" bIns="143407" rtlCol="0">
              <a:spAutoFit/>
            </a:bodyPr>
            <a:lstStyle/>
            <a:p>
              <a:pPr marL="0" marR="0" lvl="0" indent="0" algn="ctr" defTabSz="914192" rtl="0" eaLnBrk="1" fontAlgn="auto" latinLnBrk="0" hangingPunct="1">
                <a:lnSpc>
                  <a:spcPct val="90000"/>
                </a:lnSpc>
                <a:spcBef>
                  <a:spcPts val="0"/>
                </a:spcBef>
                <a:spcAft>
                  <a:spcPts val="588"/>
                </a:spcAft>
                <a:buClrTx/>
                <a:buSzTx/>
                <a:buFontTx/>
                <a:buNone/>
                <a:tabLst/>
                <a:defRPr/>
              </a:pPr>
              <a:r>
                <a:rPr kumimoji="0" lang="en-US" sz="1176" b="0" i="0" u="none" strike="noStrike" kern="0" cap="none" spc="0" normalizeH="0" baseline="0" noProof="0" dirty="0">
                  <a:ln>
                    <a:noFill/>
                  </a:ln>
                  <a:gradFill>
                    <a:gsLst>
                      <a:gs pos="77922">
                        <a:srgbClr val="505050"/>
                      </a:gs>
                      <a:gs pos="60000">
                        <a:srgbClr val="505050"/>
                      </a:gs>
                    </a:gsLst>
                    <a:lin ang="5400000" scaled="1"/>
                  </a:gradFill>
                  <a:effectLst/>
                  <a:uLnTx/>
                  <a:uFillTx/>
                  <a:latin typeface="Segoe UI"/>
                  <a:ea typeface="Segoe UI Black" panose="020B0A02040204020203" pitchFamily="34" charset="0"/>
                  <a:cs typeface="Segoe UI Semibold" panose="020B0702040204020203" pitchFamily="34" charset="0"/>
                </a:rPr>
                <a:t>Azure Information Protection</a:t>
              </a:r>
            </a:p>
            <a:p>
              <a:pPr marL="0" marR="0" lvl="0" indent="0" algn="ctr" defTabSz="914192" rtl="0" eaLnBrk="1" fontAlgn="auto" latinLnBrk="0" hangingPunct="1">
                <a:lnSpc>
                  <a:spcPct val="90000"/>
                </a:lnSpc>
                <a:spcBef>
                  <a:spcPts val="0"/>
                </a:spcBef>
                <a:spcAft>
                  <a:spcPts val="588"/>
                </a:spcAft>
                <a:buClrTx/>
                <a:buSzTx/>
                <a:buFontTx/>
                <a:buNone/>
                <a:tabLst/>
                <a:defRPr/>
              </a:pPr>
              <a:r>
                <a:rPr kumimoji="0" lang="en-US" sz="1176" b="0" i="0" u="none" strike="noStrike" kern="0" cap="none" spc="0" normalizeH="0" baseline="0" noProof="0" dirty="0">
                  <a:ln>
                    <a:noFill/>
                  </a:ln>
                  <a:gradFill>
                    <a:gsLst>
                      <a:gs pos="77922">
                        <a:srgbClr val="505050"/>
                      </a:gs>
                      <a:gs pos="60000">
                        <a:srgbClr val="505050"/>
                      </a:gs>
                    </a:gsLst>
                    <a:lin ang="5400000" scaled="1"/>
                  </a:gradFill>
                  <a:effectLst/>
                  <a:uLnTx/>
                  <a:uFillTx/>
                  <a:latin typeface="Segoe UI"/>
                  <a:ea typeface="Segoe UI Black" panose="020B0A02040204020203" pitchFamily="34" charset="0"/>
                  <a:cs typeface="Segoe UI Semibold" panose="020B0702040204020203" pitchFamily="34" charset="0"/>
                </a:rPr>
                <a:t>Office 365 Data Loss Prevention</a:t>
              </a:r>
            </a:p>
            <a:p>
              <a:pPr marL="0" marR="0" lvl="0" indent="0" algn="ctr" defTabSz="914192" rtl="0" eaLnBrk="1" fontAlgn="auto" latinLnBrk="0" hangingPunct="1">
                <a:lnSpc>
                  <a:spcPct val="90000"/>
                </a:lnSpc>
                <a:spcBef>
                  <a:spcPts val="0"/>
                </a:spcBef>
                <a:spcAft>
                  <a:spcPts val="588"/>
                </a:spcAft>
                <a:buClrTx/>
                <a:buSzTx/>
                <a:buFontTx/>
                <a:buNone/>
                <a:tabLst/>
                <a:defRPr/>
              </a:pPr>
              <a:r>
                <a:rPr kumimoji="0" lang="en-US" sz="1176" b="0" i="0" u="none" strike="noStrike" kern="0" cap="none" spc="0" normalizeH="0" baseline="0" noProof="0" dirty="0">
                  <a:ln>
                    <a:noFill/>
                  </a:ln>
                  <a:gradFill>
                    <a:gsLst>
                      <a:gs pos="77922">
                        <a:srgbClr val="505050"/>
                      </a:gs>
                      <a:gs pos="60000">
                        <a:srgbClr val="505050"/>
                      </a:gs>
                    </a:gsLst>
                    <a:lin ang="5400000" scaled="1"/>
                  </a:gradFill>
                  <a:effectLst/>
                  <a:uLnTx/>
                  <a:uFillTx/>
                  <a:latin typeface="Segoe UI"/>
                  <a:ea typeface="Segoe UI Black" panose="020B0A02040204020203" pitchFamily="34" charset="0"/>
                  <a:cs typeface="Segoe UI Semibold" panose="020B0702040204020203" pitchFamily="34" charset="0"/>
                </a:rPr>
                <a:t>Windows Information Protection</a:t>
              </a:r>
            </a:p>
            <a:p>
              <a:pPr marL="0" marR="0" lvl="0" indent="0" algn="ctr" defTabSz="914192" rtl="0" eaLnBrk="1" fontAlgn="auto" latinLnBrk="0" hangingPunct="1">
                <a:lnSpc>
                  <a:spcPct val="90000"/>
                </a:lnSpc>
                <a:spcBef>
                  <a:spcPts val="0"/>
                </a:spcBef>
                <a:spcAft>
                  <a:spcPts val="588"/>
                </a:spcAft>
                <a:buClrTx/>
                <a:buSzTx/>
                <a:buFontTx/>
                <a:buNone/>
                <a:tabLst/>
                <a:defRPr/>
              </a:pPr>
              <a:r>
                <a:rPr kumimoji="0" lang="en-US" sz="1176" b="0" i="0" u="none" strike="noStrike" kern="0" cap="none" spc="0" normalizeH="0" baseline="0" noProof="0" dirty="0">
                  <a:ln>
                    <a:noFill/>
                  </a:ln>
                  <a:solidFill>
                    <a:srgbClr val="FF0000"/>
                  </a:solidFill>
                  <a:effectLst/>
                  <a:uLnTx/>
                  <a:uFillTx/>
                  <a:latin typeface="Segoe UI"/>
                  <a:ea typeface="Segoe UI Black" panose="020B0A02040204020203" pitchFamily="34" charset="0"/>
                  <a:cs typeface="Segoe UI Semibold" panose="020B0702040204020203" pitchFamily="34" charset="0"/>
                </a:rPr>
                <a:t>Microsoft Cloud App Security</a:t>
              </a:r>
            </a:p>
            <a:p>
              <a:pPr marL="0" marR="0" lvl="0" indent="0" algn="ctr" defTabSz="914192" rtl="0" eaLnBrk="1" fontAlgn="auto" latinLnBrk="0" hangingPunct="1">
                <a:lnSpc>
                  <a:spcPct val="90000"/>
                </a:lnSpc>
                <a:spcBef>
                  <a:spcPts val="0"/>
                </a:spcBef>
                <a:spcAft>
                  <a:spcPts val="588"/>
                </a:spcAft>
                <a:buClrTx/>
                <a:buSzTx/>
                <a:buFontTx/>
                <a:buNone/>
                <a:tabLst/>
                <a:defRPr/>
              </a:pPr>
              <a:r>
                <a:rPr kumimoji="0" lang="en-US" sz="1176" b="0" i="0" u="none" strike="noStrike" kern="0" cap="none" spc="0" normalizeH="0" baseline="0" noProof="0" dirty="0">
                  <a:ln>
                    <a:noFill/>
                  </a:ln>
                  <a:gradFill>
                    <a:gsLst>
                      <a:gs pos="77922">
                        <a:srgbClr val="505050"/>
                      </a:gs>
                      <a:gs pos="60000">
                        <a:srgbClr val="505050"/>
                      </a:gs>
                    </a:gsLst>
                    <a:lin ang="5400000" scaled="1"/>
                  </a:gradFill>
                  <a:effectLst/>
                  <a:uLnTx/>
                  <a:uFillTx/>
                  <a:latin typeface="Segoe UI"/>
                  <a:ea typeface="Segoe UI Black" panose="020B0A02040204020203" pitchFamily="34" charset="0"/>
                  <a:cs typeface="Segoe UI Semibold" panose="020B0702040204020203" pitchFamily="34" charset="0"/>
                </a:rPr>
                <a:t>Office 365 Advanced Security Mgmt.</a:t>
              </a:r>
            </a:p>
            <a:p>
              <a:pPr marL="0" marR="0" lvl="0" indent="0" algn="ctr" defTabSz="914192" rtl="0" eaLnBrk="1" fontAlgn="auto" latinLnBrk="0" hangingPunct="1">
                <a:lnSpc>
                  <a:spcPct val="90000"/>
                </a:lnSpc>
                <a:spcBef>
                  <a:spcPts val="0"/>
                </a:spcBef>
                <a:spcAft>
                  <a:spcPts val="588"/>
                </a:spcAft>
                <a:buClrTx/>
                <a:buSzTx/>
                <a:buFontTx/>
                <a:buNone/>
                <a:tabLst/>
                <a:defRPr/>
              </a:pPr>
              <a:r>
                <a:rPr kumimoji="0" lang="en-US" sz="1176" b="0" i="0" u="none" strike="noStrike" kern="0" cap="none" spc="0" normalizeH="0" baseline="0" noProof="0" dirty="0">
                  <a:ln>
                    <a:noFill/>
                  </a:ln>
                  <a:gradFill>
                    <a:gsLst>
                      <a:gs pos="77922">
                        <a:srgbClr val="505050"/>
                      </a:gs>
                      <a:gs pos="60000">
                        <a:srgbClr val="505050"/>
                      </a:gs>
                    </a:gsLst>
                    <a:lin ang="5400000" scaled="1"/>
                  </a:gradFill>
                  <a:effectLst/>
                  <a:uLnTx/>
                  <a:uFillTx/>
                  <a:latin typeface="Segoe UI"/>
                  <a:ea typeface="Segoe UI Black" panose="020B0A02040204020203" pitchFamily="34" charset="0"/>
                  <a:cs typeface="Segoe UI Semibold" panose="020B0702040204020203" pitchFamily="34" charset="0"/>
                </a:rPr>
                <a:t>Microsoft Intune</a:t>
              </a:r>
            </a:p>
          </p:txBody>
        </p:sp>
        <p:sp>
          <p:nvSpPr>
            <p:cNvPr id="40" name="TextBox 39">
              <a:extLst>
                <a:ext uri="{FF2B5EF4-FFF2-40B4-BE49-F238E27FC236}">
                  <a16:creationId xmlns:a16="http://schemas.microsoft.com/office/drawing/2014/main" id="{4426F69F-B5F4-4043-B53D-AA00C2E598ED}"/>
                </a:ext>
              </a:extLst>
            </p:cNvPr>
            <p:cNvSpPr txBox="1"/>
            <p:nvPr/>
          </p:nvSpPr>
          <p:spPr>
            <a:xfrm>
              <a:off x="3235465" y="4587106"/>
              <a:ext cx="2856426" cy="1204938"/>
            </a:xfrm>
            <a:prstGeom prst="rect">
              <a:avLst/>
            </a:prstGeom>
            <a:noFill/>
          </p:spPr>
          <p:txBody>
            <a:bodyPr wrap="square" lIns="89642" tIns="143407" rIns="179259" bIns="143407" rtlCol="0">
              <a:spAutoFit/>
            </a:bodyPr>
            <a:lstStyle/>
            <a:p>
              <a:pPr marL="0" marR="0" lvl="0" indent="0" algn="ctr" defTabSz="914192" rtl="0" eaLnBrk="1" fontAlgn="auto" latinLnBrk="0" hangingPunct="1">
                <a:lnSpc>
                  <a:spcPct val="90000"/>
                </a:lnSpc>
                <a:spcBef>
                  <a:spcPts val="0"/>
                </a:spcBef>
                <a:spcAft>
                  <a:spcPts val="588"/>
                </a:spcAft>
                <a:buClrTx/>
                <a:buSzTx/>
                <a:buFontTx/>
                <a:buNone/>
                <a:tabLst/>
                <a:defRPr/>
              </a:pPr>
              <a:r>
                <a:rPr kumimoji="0" lang="en-US" sz="1176" b="0" i="0" u="none" strike="noStrike" kern="0" cap="none" spc="0" normalizeH="0" baseline="0" noProof="0" dirty="0">
                  <a:ln>
                    <a:noFill/>
                  </a:ln>
                  <a:gradFill>
                    <a:gsLst>
                      <a:gs pos="77922">
                        <a:srgbClr val="505050"/>
                      </a:gs>
                      <a:gs pos="60000">
                        <a:srgbClr val="505050"/>
                      </a:gs>
                    </a:gsLst>
                    <a:lin ang="5400000" scaled="1"/>
                  </a:gradFill>
                  <a:effectLst/>
                  <a:uLnTx/>
                  <a:uFillTx/>
                  <a:latin typeface="Segoe UI"/>
                  <a:ea typeface="Segoe UI Black" panose="020B0A02040204020203" pitchFamily="34" charset="0"/>
                  <a:cs typeface="Segoe UI Semibold" panose="020B0702040204020203" pitchFamily="34" charset="0"/>
                </a:rPr>
                <a:t>Advanced Threat Analytics</a:t>
              </a:r>
            </a:p>
            <a:p>
              <a:pPr marL="0" marR="0" lvl="0" indent="0" algn="ctr" defTabSz="914192" rtl="0" eaLnBrk="1" fontAlgn="auto" latinLnBrk="0" hangingPunct="1">
                <a:lnSpc>
                  <a:spcPct val="90000"/>
                </a:lnSpc>
                <a:spcBef>
                  <a:spcPts val="0"/>
                </a:spcBef>
                <a:spcAft>
                  <a:spcPts val="588"/>
                </a:spcAft>
                <a:buClrTx/>
                <a:buSzTx/>
                <a:buFontTx/>
                <a:buNone/>
                <a:tabLst/>
                <a:defRPr/>
              </a:pPr>
              <a:r>
                <a:rPr kumimoji="0" lang="en-US" sz="1176" b="0" i="0" u="none" strike="noStrike" kern="0" cap="none" spc="0" normalizeH="0" baseline="0" noProof="0" dirty="0">
                  <a:ln>
                    <a:noFill/>
                  </a:ln>
                  <a:solidFill>
                    <a:srgbClr val="FF0000"/>
                  </a:solidFill>
                  <a:effectLst/>
                  <a:uLnTx/>
                  <a:uFillTx/>
                  <a:latin typeface="Segoe UI"/>
                  <a:ea typeface="Segoe UI Black" panose="020B0A02040204020203" pitchFamily="34" charset="0"/>
                  <a:cs typeface="Segoe UI Semibold" panose="020B0702040204020203" pitchFamily="34" charset="0"/>
                </a:rPr>
                <a:t>Windows Defender </a:t>
              </a:r>
              <a:br>
                <a:rPr kumimoji="0" lang="en-US" sz="1176" b="0" i="0" u="none" strike="noStrike" kern="0" cap="none" spc="0" normalizeH="0" baseline="0" noProof="0" dirty="0">
                  <a:ln>
                    <a:noFill/>
                  </a:ln>
                  <a:solidFill>
                    <a:srgbClr val="FF0000"/>
                  </a:solidFill>
                  <a:effectLst/>
                  <a:uLnTx/>
                  <a:uFillTx/>
                  <a:latin typeface="Segoe UI"/>
                  <a:ea typeface="Segoe UI Black" panose="020B0A02040204020203" pitchFamily="34" charset="0"/>
                  <a:cs typeface="Segoe UI Semibold" panose="020B0702040204020203" pitchFamily="34" charset="0"/>
                </a:rPr>
              </a:br>
              <a:r>
                <a:rPr kumimoji="0" lang="en-US" sz="1176" b="0" i="0" u="none" strike="noStrike" kern="0" cap="none" spc="0" normalizeH="0" baseline="0" noProof="0" dirty="0">
                  <a:ln>
                    <a:noFill/>
                  </a:ln>
                  <a:solidFill>
                    <a:srgbClr val="FF0000"/>
                  </a:solidFill>
                  <a:effectLst/>
                  <a:uLnTx/>
                  <a:uFillTx/>
                  <a:latin typeface="Segoe UI"/>
                  <a:ea typeface="Segoe UI Black" panose="020B0A02040204020203" pitchFamily="34" charset="0"/>
                  <a:cs typeface="Segoe UI Semibold" panose="020B0702040204020203" pitchFamily="34" charset="0"/>
                </a:rPr>
                <a:t>Advanced Threat Protection</a:t>
              </a:r>
            </a:p>
            <a:p>
              <a:pPr marL="0" marR="0" lvl="0" indent="0" algn="ctr" defTabSz="914192" rtl="0" eaLnBrk="1" fontAlgn="auto" latinLnBrk="0" hangingPunct="1">
                <a:lnSpc>
                  <a:spcPct val="90000"/>
                </a:lnSpc>
                <a:spcBef>
                  <a:spcPts val="0"/>
                </a:spcBef>
                <a:spcAft>
                  <a:spcPts val="588"/>
                </a:spcAft>
                <a:buClrTx/>
                <a:buSzTx/>
                <a:buFontTx/>
                <a:buNone/>
                <a:tabLst/>
                <a:defRPr/>
              </a:pPr>
              <a:r>
                <a:rPr kumimoji="0" lang="en-US" sz="1176" b="0" i="0" u="none" strike="noStrike" kern="0" cap="none" spc="0" normalizeH="0" baseline="0" noProof="0" dirty="0">
                  <a:ln>
                    <a:noFill/>
                  </a:ln>
                  <a:solidFill>
                    <a:srgbClr val="FF0000"/>
                  </a:solidFill>
                  <a:effectLst/>
                  <a:uLnTx/>
                  <a:uFillTx/>
                  <a:latin typeface="Segoe UI"/>
                  <a:ea typeface="Segoe UI Black" panose="020B0A02040204020203" pitchFamily="34" charset="0"/>
                  <a:cs typeface="Segoe UI Semibold" panose="020B0702040204020203" pitchFamily="34" charset="0"/>
                </a:rPr>
                <a:t>Office 365 Advanced Threat Protection</a:t>
              </a:r>
            </a:p>
            <a:p>
              <a:pPr marL="0" marR="0" lvl="0" indent="0" algn="ctr" defTabSz="914192" rtl="0" eaLnBrk="1" fontAlgn="auto" latinLnBrk="0" hangingPunct="1">
                <a:lnSpc>
                  <a:spcPct val="90000"/>
                </a:lnSpc>
                <a:spcBef>
                  <a:spcPts val="0"/>
                </a:spcBef>
                <a:spcAft>
                  <a:spcPts val="588"/>
                </a:spcAft>
                <a:buClrTx/>
                <a:buSzTx/>
                <a:buFontTx/>
                <a:buNone/>
                <a:tabLst/>
                <a:defRPr/>
              </a:pPr>
              <a:r>
                <a:rPr kumimoji="0" lang="en-US" sz="1176" b="0" i="0" u="none" strike="noStrike" kern="0" cap="none" spc="0" normalizeH="0" baseline="0" noProof="0" dirty="0">
                  <a:ln>
                    <a:noFill/>
                  </a:ln>
                  <a:gradFill>
                    <a:gsLst>
                      <a:gs pos="77922">
                        <a:srgbClr val="505050"/>
                      </a:gs>
                      <a:gs pos="60000">
                        <a:srgbClr val="505050"/>
                      </a:gs>
                    </a:gsLst>
                    <a:lin ang="5400000" scaled="1"/>
                  </a:gradFill>
                  <a:effectLst/>
                  <a:uLnTx/>
                  <a:uFillTx/>
                  <a:latin typeface="Segoe UI"/>
                  <a:ea typeface="Segoe UI Black" panose="020B0A02040204020203" pitchFamily="34" charset="0"/>
                  <a:cs typeface="Segoe UI Semibold" panose="020B0702040204020203" pitchFamily="34" charset="0"/>
                </a:rPr>
                <a:t>Office 365 Threat Intelligence</a:t>
              </a:r>
            </a:p>
          </p:txBody>
        </p:sp>
        <p:sp>
          <p:nvSpPr>
            <p:cNvPr id="41" name="TextBox 40">
              <a:extLst>
                <a:ext uri="{FF2B5EF4-FFF2-40B4-BE49-F238E27FC236}">
                  <a16:creationId xmlns:a16="http://schemas.microsoft.com/office/drawing/2014/main" id="{C7CDAD4E-3933-41C3-A3CD-EB2C69D69E4D}"/>
                </a:ext>
              </a:extLst>
            </p:cNvPr>
            <p:cNvSpPr txBox="1"/>
            <p:nvPr/>
          </p:nvSpPr>
          <p:spPr>
            <a:xfrm>
              <a:off x="126346" y="4587106"/>
              <a:ext cx="2856426" cy="1521690"/>
            </a:xfrm>
            <a:prstGeom prst="rect">
              <a:avLst/>
            </a:prstGeom>
            <a:noFill/>
          </p:spPr>
          <p:txBody>
            <a:bodyPr wrap="square" lIns="89642" tIns="143407" rIns="179259" bIns="143407" rtlCol="0">
              <a:spAutoFit/>
            </a:bodyPr>
            <a:lstStyle/>
            <a:p>
              <a:pPr marL="0" marR="0" lvl="0" indent="0" algn="ctr" defTabSz="914192" rtl="0" eaLnBrk="1" fontAlgn="auto" latinLnBrk="0" hangingPunct="1">
                <a:lnSpc>
                  <a:spcPct val="90000"/>
                </a:lnSpc>
                <a:spcBef>
                  <a:spcPts val="0"/>
                </a:spcBef>
                <a:spcAft>
                  <a:spcPts val="588"/>
                </a:spcAft>
                <a:buClrTx/>
                <a:buSzTx/>
                <a:buFontTx/>
                <a:buNone/>
                <a:tabLst/>
                <a:defRPr/>
              </a:pPr>
              <a:r>
                <a:rPr kumimoji="0" lang="en-US" sz="1176" b="0" i="0" u="none" strike="noStrike" kern="0" cap="none" spc="0" normalizeH="0" baseline="0" noProof="0" dirty="0">
                  <a:ln>
                    <a:noFill/>
                  </a:ln>
                  <a:gradFill>
                    <a:gsLst>
                      <a:gs pos="77922">
                        <a:srgbClr val="505050"/>
                      </a:gs>
                      <a:gs pos="60000">
                        <a:srgbClr val="505050"/>
                      </a:gs>
                    </a:gsLst>
                    <a:lin ang="5400000" scaled="1"/>
                  </a:gradFill>
                  <a:effectLst/>
                  <a:uLnTx/>
                  <a:uFillTx/>
                  <a:latin typeface="Segoe UI"/>
                  <a:ea typeface="Segoe UI Black" panose="020B0A02040204020203" pitchFamily="34" charset="0"/>
                  <a:cs typeface="Segoe UI Semibold" panose="020B0702040204020203" pitchFamily="34" charset="0"/>
                </a:rPr>
                <a:t>Azure Active Directory Premium</a:t>
              </a:r>
            </a:p>
            <a:p>
              <a:pPr marL="0" marR="0" lvl="0" indent="0" algn="ctr" defTabSz="914192" rtl="0" eaLnBrk="1" fontAlgn="auto" latinLnBrk="0" hangingPunct="1">
                <a:lnSpc>
                  <a:spcPct val="90000"/>
                </a:lnSpc>
                <a:spcBef>
                  <a:spcPts val="0"/>
                </a:spcBef>
                <a:spcAft>
                  <a:spcPts val="588"/>
                </a:spcAft>
                <a:buClrTx/>
                <a:buSzTx/>
                <a:buFontTx/>
                <a:buNone/>
                <a:tabLst/>
                <a:defRPr/>
              </a:pPr>
              <a:r>
                <a:rPr kumimoji="0" lang="en-US" sz="1176" b="0" i="0" u="none" strike="noStrike" kern="0" cap="none" spc="0" normalizeH="0" baseline="0" noProof="0" dirty="0">
                  <a:ln>
                    <a:noFill/>
                  </a:ln>
                  <a:gradFill>
                    <a:gsLst>
                      <a:gs pos="77922">
                        <a:srgbClr val="505050"/>
                      </a:gs>
                      <a:gs pos="60000">
                        <a:srgbClr val="505050"/>
                      </a:gs>
                    </a:gsLst>
                    <a:lin ang="5400000" scaled="1"/>
                  </a:gradFill>
                  <a:effectLst/>
                  <a:uLnTx/>
                  <a:uFillTx/>
                  <a:latin typeface="Segoe UI"/>
                  <a:ea typeface="Segoe UI Black" panose="020B0A02040204020203" pitchFamily="34" charset="0"/>
                  <a:cs typeface="Segoe UI Semibold" panose="020B0702040204020203" pitchFamily="34" charset="0"/>
                </a:rPr>
                <a:t>Conditional Access</a:t>
              </a:r>
            </a:p>
            <a:p>
              <a:pPr marL="0" marR="0" lvl="0" indent="0" algn="ctr" defTabSz="914192" rtl="0" eaLnBrk="1" fontAlgn="auto" latinLnBrk="0" hangingPunct="1">
                <a:lnSpc>
                  <a:spcPct val="90000"/>
                </a:lnSpc>
                <a:spcBef>
                  <a:spcPts val="0"/>
                </a:spcBef>
                <a:spcAft>
                  <a:spcPts val="588"/>
                </a:spcAft>
                <a:buClrTx/>
                <a:buSzTx/>
                <a:buFontTx/>
                <a:buNone/>
                <a:tabLst/>
                <a:defRPr/>
              </a:pPr>
              <a:r>
                <a:rPr kumimoji="0" lang="en-US" sz="1176" b="0" i="0" u="none" strike="noStrike" kern="0" cap="none" spc="0" normalizeH="0" baseline="0" noProof="0" dirty="0">
                  <a:ln>
                    <a:noFill/>
                  </a:ln>
                  <a:gradFill>
                    <a:gsLst>
                      <a:gs pos="77922">
                        <a:srgbClr val="505050"/>
                      </a:gs>
                      <a:gs pos="60000">
                        <a:srgbClr val="505050"/>
                      </a:gs>
                    </a:gsLst>
                    <a:lin ang="5400000" scaled="1"/>
                  </a:gradFill>
                  <a:effectLst/>
                  <a:uLnTx/>
                  <a:uFillTx/>
                  <a:latin typeface="Segoe UI"/>
                  <a:ea typeface="Segoe UI Black" panose="020B0A02040204020203" pitchFamily="34" charset="0"/>
                  <a:cs typeface="Segoe UI Semibold" panose="020B0702040204020203" pitchFamily="34" charset="0"/>
                </a:rPr>
                <a:t>Microsoft Identity Manager</a:t>
              </a:r>
            </a:p>
            <a:p>
              <a:pPr marL="0" marR="0" lvl="0" indent="0" algn="ctr" defTabSz="914192" rtl="0" eaLnBrk="1" fontAlgn="auto" latinLnBrk="0" hangingPunct="1">
                <a:lnSpc>
                  <a:spcPct val="90000"/>
                </a:lnSpc>
                <a:spcBef>
                  <a:spcPts val="0"/>
                </a:spcBef>
                <a:spcAft>
                  <a:spcPts val="588"/>
                </a:spcAft>
                <a:buClrTx/>
                <a:buSzTx/>
                <a:buFontTx/>
                <a:buNone/>
                <a:tabLst/>
                <a:defRPr/>
              </a:pPr>
              <a:r>
                <a:rPr kumimoji="0" lang="en-US" sz="1176" b="0" i="0" u="none" strike="noStrike" kern="0" cap="none" spc="0" normalizeH="0" baseline="0" noProof="0" dirty="0">
                  <a:ln>
                    <a:noFill/>
                  </a:ln>
                  <a:gradFill>
                    <a:gsLst>
                      <a:gs pos="77922">
                        <a:srgbClr val="505050"/>
                      </a:gs>
                      <a:gs pos="60000">
                        <a:srgbClr val="505050"/>
                      </a:gs>
                    </a:gsLst>
                    <a:lin ang="5400000" scaled="1"/>
                  </a:gradFill>
                  <a:effectLst/>
                  <a:uLnTx/>
                  <a:uFillTx/>
                  <a:latin typeface="Segoe UI"/>
                  <a:ea typeface="Segoe UI Black" panose="020B0A02040204020203" pitchFamily="34" charset="0"/>
                  <a:cs typeface="Segoe UI Semibold" panose="020B0702040204020203" pitchFamily="34" charset="0"/>
                </a:rPr>
                <a:t>Windows Hello</a:t>
              </a:r>
            </a:p>
            <a:p>
              <a:pPr marL="0" marR="0" lvl="0" indent="0" algn="ctr" defTabSz="914192" rtl="0" eaLnBrk="1" fontAlgn="auto" latinLnBrk="0" hangingPunct="1">
                <a:lnSpc>
                  <a:spcPct val="90000"/>
                </a:lnSpc>
                <a:spcBef>
                  <a:spcPts val="0"/>
                </a:spcBef>
                <a:spcAft>
                  <a:spcPts val="588"/>
                </a:spcAft>
                <a:buClrTx/>
                <a:buSzTx/>
                <a:buFontTx/>
                <a:buNone/>
                <a:tabLst/>
                <a:defRPr/>
              </a:pPr>
              <a:r>
                <a:rPr kumimoji="0" lang="en-US" sz="1176" b="0" i="0" u="none" strike="noStrike" kern="0" cap="none" spc="0" normalizeH="0" baseline="0" noProof="0" dirty="0">
                  <a:ln>
                    <a:noFill/>
                  </a:ln>
                  <a:gradFill>
                    <a:gsLst>
                      <a:gs pos="77922">
                        <a:srgbClr val="505050"/>
                      </a:gs>
                      <a:gs pos="60000">
                        <a:srgbClr val="505050"/>
                      </a:gs>
                    </a:gsLst>
                    <a:lin ang="5400000" scaled="1"/>
                  </a:gradFill>
                  <a:effectLst/>
                  <a:uLnTx/>
                  <a:uFillTx/>
                  <a:latin typeface="Segoe UI"/>
                  <a:ea typeface="Segoe UI Black" panose="020B0A02040204020203" pitchFamily="34" charset="0"/>
                  <a:cs typeface="Segoe UI Semibold" panose="020B0702040204020203" pitchFamily="34" charset="0"/>
                </a:rPr>
                <a:t>Windows Credential Guard</a:t>
              </a:r>
            </a:p>
            <a:p>
              <a:pPr marL="0" marR="0" lvl="0" indent="0" algn="ctr" defTabSz="914192" rtl="0" eaLnBrk="1" fontAlgn="auto" latinLnBrk="0" hangingPunct="1">
                <a:lnSpc>
                  <a:spcPct val="90000"/>
                </a:lnSpc>
                <a:spcBef>
                  <a:spcPts val="0"/>
                </a:spcBef>
                <a:spcAft>
                  <a:spcPts val="588"/>
                </a:spcAft>
                <a:buClrTx/>
                <a:buSzTx/>
                <a:buFontTx/>
                <a:buNone/>
                <a:tabLst/>
                <a:defRPr/>
              </a:pPr>
              <a:r>
                <a:rPr kumimoji="0" lang="en-US" sz="1176" b="0" i="0" u="none" strike="noStrike" kern="0" cap="none" spc="0" normalizeH="0" baseline="0" noProof="0" dirty="0">
                  <a:ln>
                    <a:noFill/>
                  </a:ln>
                  <a:solidFill>
                    <a:srgbClr val="FF0000"/>
                  </a:solidFill>
                  <a:effectLst/>
                  <a:uLnTx/>
                  <a:uFillTx/>
                  <a:latin typeface="Segoe UI"/>
                  <a:ea typeface="Segoe UI Black" panose="020B0A02040204020203" pitchFamily="34" charset="0"/>
                  <a:cs typeface="Segoe UI Semibold" panose="020B0702040204020203" pitchFamily="34" charset="0"/>
                </a:rPr>
                <a:t>Customer Lockbox</a:t>
              </a:r>
            </a:p>
            <a:p>
              <a:pPr marL="0" marR="0" lvl="0" indent="0" algn="ctr" defTabSz="914192" rtl="0" eaLnBrk="1" fontAlgn="auto" latinLnBrk="0" hangingPunct="1">
                <a:lnSpc>
                  <a:spcPct val="90000"/>
                </a:lnSpc>
                <a:spcBef>
                  <a:spcPts val="0"/>
                </a:spcBef>
                <a:spcAft>
                  <a:spcPts val="588"/>
                </a:spcAft>
                <a:buClrTx/>
                <a:buSzTx/>
                <a:buFontTx/>
                <a:buNone/>
                <a:tabLst/>
                <a:defRPr/>
              </a:pPr>
              <a:endParaRPr kumimoji="0" lang="en-US" sz="1176" b="0" i="0" u="none" strike="noStrike" kern="0" cap="none" spc="0" normalizeH="0" baseline="0" noProof="0" dirty="0">
                <a:ln>
                  <a:noFill/>
                </a:ln>
                <a:gradFill>
                  <a:gsLst>
                    <a:gs pos="77922">
                      <a:srgbClr val="505050"/>
                    </a:gs>
                    <a:gs pos="60000">
                      <a:srgbClr val="505050"/>
                    </a:gs>
                  </a:gsLst>
                  <a:lin ang="5400000" scaled="1"/>
                </a:gradFill>
                <a:effectLst/>
                <a:uLnTx/>
                <a:uFillTx/>
                <a:latin typeface="Segoe UI"/>
                <a:ea typeface="Segoe UI Black" panose="020B0A02040204020203" pitchFamily="34" charset="0"/>
                <a:cs typeface="Segoe UI Semibold" panose="020B0702040204020203" pitchFamily="34" charset="0"/>
              </a:endParaRPr>
            </a:p>
          </p:txBody>
        </p:sp>
        <p:sp>
          <p:nvSpPr>
            <p:cNvPr id="42" name="TextBox 41">
              <a:extLst>
                <a:ext uri="{FF2B5EF4-FFF2-40B4-BE49-F238E27FC236}">
                  <a16:creationId xmlns:a16="http://schemas.microsoft.com/office/drawing/2014/main" id="{F2BF7A5E-31F4-48D9-9E72-422C928E943A}"/>
                </a:ext>
              </a:extLst>
            </p:cNvPr>
            <p:cNvSpPr txBox="1"/>
            <p:nvPr/>
          </p:nvSpPr>
          <p:spPr>
            <a:xfrm>
              <a:off x="9453703" y="4587106"/>
              <a:ext cx="2856426" cy="749927"/>
            </a:xfrm>
            <a:prstGeom prst="rect">
              <a:avLst/>
            </a:prstGeom>
            <a:noFill/>
          </p:spPr>
          <p:txBody>
            <a:bodyPr wrap="square" lIns="89642" tIns="143407" rIns="179259" bIns="143407" rtlCol="0">
              <a:spAutoFit/>
            </a:bodyPr>
            <a:lstStyle/>
            <a:p>
              <a:pPr marL="0" marR="0" lvl="0" indent="0" algn="ctr" defTabSz="914192" rtl="0" eaLnBrk="1" fontAlgn="auto" latinLnBrk="0" hangingPunct="1">
                <a:lnSpc>
                  <a:spcPct val="90000"/>
                </a:lnSpc>
                <a:spcBef>
                  <a:spcPts val="0"/>
                </a:spcBef>
                <a:spcAft>
                  <a:spcPts val="588"/>
                </a:spcAft>
                <a:buClrTx/>
                <a:buSzTx/>
                <a:buFontTx/>
                <a:buNone/>
                <a:tabLst/>
                <a:defRPr/>
              </a:pPr>
              <a:r>
                <a:rPr kumimoji="0" lang="en-US" sz="1176" b="0" i="0" u="none" strike="noStrike" kern="0" cap="none" spc="0" normalizeH="0" baseline="0" noProof="0" dirty="0">
                  <a:ln>
                    <a:noFill/>
                  </a:ln>
                  <a:gradFill>
                    <a:gsLst>
                      <a:gs pos="77922">
                        <a:srgbClr val="505050"/>
                      </a:gs>
                      <a:gs pos="60000">
                        <a:srgbClr val="505050"/>
                      </a:gs>
                    </a:gsLst>
                    <a:lin ang="5400000" scaled="1"/>
                  </a:gradFill>
                  <a:effectLst/>
                  <a:uLnTx/>
                  <a:uFillTx/>
                  <a:latin typeface="Segoe UI"/>
                  <a:ea typeface="Segoe UI Black" panose="020B0A02040204020203" pitchFamily="34" charset="0"/>
                  <a:cs typeface="Segoe UI Semibold" panose="020B0702040204020203" pitchFamily="34" charset="0"/>
                </a:rPr>
                <a:t>Azure Security Center</a:t>
              </a:r>
            </a:p>
            <a:p>
              <a:pPr marL="0" marR="0" lvl="0" indent="0" algn="ctr" defTabSz="914192" rtl="0" eaLnBrk="1" fontAlgn="auto" latinLnBrk="0" hangingPunct="1">
                <a:lnSpc>
                  <a:spcPct val="90000"/>
                </a:lnSpc>
                <a:spcBef>
                  <a:spcPts val="0"/>
                </a:spcBef>
                <a:spcAft>
                  <a:spcPts val="588"/>
                </a:spcAft>
                <a:buClrTx/>
                <a:buSzTx/>
                <a:buFontTx/>
                <a:buNone/>
                <a:tabLst/>
                <a:defRPr/>
              </a:pPr>
              <a:r>
                <a:rPr kumimoji="0" lang="en-US" sz="1176" b="0" i="0" u="none" strike="noStrike" kern="0" cap="none" spc="0" normalizeH="0" baseline="0" noProof="0" dirty="0">
                  <a:ln>
                    <a:noFill/>
                  </a:ln>
                  <a:gradFill>
                    <a:gsLst>
                      <a:gs pos="77922">
                        <a:srgbClr val="505050"/>
                      </a:gs>
                      <a:gs pos="60000">
                        <a:srgbClr val="505050"/>
                      </a:gs>
                    </a:gsLst>
                    <a:lin ang="5400000" scaled="1"/>
                  </a:gradFill>
                  <a:effectLst/>
                  <a:uLnTx/>
                  <a:uFillTx/>
                  <a:latin typeface="Segoe UI"/>
                  <a:ea typeface="Segoe UI Black" panose="020B0A02040204020203" pitchFamily="34" charset="0"/>
                  <a:cs typeface="Segoe UI Semibold" panose="020B0702040204020203" pitchFamily="34" charset="0"/>
                </a:rPr>
                <a:t>Office 365 Security Center</a:t>
              </a:r>
            </a:p>
            <a:p>
              <a:pPr marL="0" marR="0" lvl="0" indent="0" algn="ctr" defTabSz="914192" rtl="0" eaLnBrk="1" fontAlgn="auto" latinLnBrk="0" hangingPunct="1">
                <a:lnSpc>
                  <a:spcPct val="90000"/>
                </a:lnSpc>
                <a:spcBef>
                  <a:spcPts val="0"/>
                </a:spcBef>
                <a:spcAft>
                  <a:spcPts val="588"/>
                </a:spcAft>
                <a:buClrTx/>
                <a:buSzTx/>
                <a:buFontTx/>
                <a:buNone/>
                <a:tabLst/>
                <a:defRPr/>
              </a:pPr>
              <a:r>
                <a:rPr kumimoji="0" lang="en-US" sz="1176" b="0" i="0" u="none" strike="noStrike" kern="0" cap="none" spc="0" normalizeH="0" baseline="0" noProof="0" dirty="0">
                  <a:ln>
                    <a:noFill/>
                  </a:ln>
                  <a:solidFill>
                    <a:srgbClr val="FF0000"/>
                  </a:solidFill>
                  <a:effectLst/>
                  <a:uLnTx/>
                  <a:uFillTx/>
                  <a:latin typeface="Segoe UI"/>
                  <a:ea typeface="Segoe UI Black" panose="020B0A02040204020203" pitchFamily="34" charset="0"/>
                  <a:cs typeface="Segoe UI Semibold" panose="020B0702040204020203" pitchFamily="34" charset="0"/>
                </a:rPr>
                <a:t>Windows Defender Security Center</a:t>
              </a:r>
            </a:p>
          </p:txBody>
        </p:sp>
      </p:grpSp>
      <p:sp>
        <p:nvSpPr>
          <p:cNvPr id="47" name="TextBox 10">
            <a:extLst>
              <a:ext uri="{FF2B5EF4-FFF2-40B4-BE49-F238E27FC236}">
                <a16:creationId xmlns:a16="http://schemas.microsoft.com/office/drawing/2014/main" id="{1CEA8A6E-9EA8-4CFE-B2DC-EFE8575E4E3D}"/>
              </a:ext>
            </a:extLst>
          </p:cNvPr>
          <p:cNvSpPr txBox="1"/>
          <p:nvPr/>
        </p:nvSpPr>
        <p:spPr>
          <a:xfrm>
            <a:off x="3502202" y="1653960"/>
            <a:ext cx="2139597" cy="579315"/>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02" rtl="0" eaLnBrk="1" fontAlgn="base" latinLnBrk="0" hangingPunct="1">
              <a:lnSpc>
                <a:spcPct val="90000"/>
              </a:lnSpc>
              <a:spcBef>
                <a:spcPct val="0"/>
              </a:spcBef>
              <a:spcAft>
                <a:spcPct val="0"/>
              </a:spcAft>
              <a:buClrTx/>
              <a:buSzTx/>
              <a:buFontTx/>
              <a:buNone/>
              <a:tabLst/>
              <a:defRPr/>
            </a:pPr>
            <a:r>
              <a:rPr kumimoji="0" lang="en-US" sz="1765" b="0" i="0" u="none" strike="noStrike" kern="1200" cap="none" spc="294" normalizeH="0" baseline="0" noProof="0">
                <a:ln>
                  <a:noFill/>
                </a:ln>
                <a:gradFill>
                  <a:gsLst>
                    <a:gs pos="0">
                      <a:srgbClr val="353535"/>
                    </a:gs>
                    <a:gs pos="100000">
                      <a:srgbClr val="353535"/>
                    </a:gs>
                  </a:gsLst>
                  <a:lin ang="5400000" scaled="0"/>
                </a:gradFill>
                <a:effectLst/>
                <a:uLnTx/>
                <a:uFillTx/>
                <a:latin typeface="Segoe UI Semilight"/>
                <a:ea typeface="+mn-ea"/>
                <a:cs typeface="Segoe UI" pitchFamily="34" charset="0"/>
              </a:rPr>
              <a:t>Threat protection</a:t>
            </a:r>
          </a:p>
        </p:txBody>
      </p:sp>
      <p:cxnSp>
        <p:nvCxnSpPr>
          <p:cNvPr id="7" name="Straight Connector 6">
            <a:extLst>
              <a:ext uri="{FF2B5EF4-FFF2-40B4-BE49-F238E27FC236}">
                <a16:creationId xmlns:a16="http://schemas.microsoft.com/office/drawing/2014/main" id="{1392A12F-5815-4B96-AEC8-346C5CA5965F}"/>
              </a:ext>
            </a:extLst>
          </p:cNvPr>
          <p:cNvCxnSpPr>
            <a:cxnSpLocks/>
          </p:cNvCxnSpPr>
          <p:nvPr/>
        </p:nvCxnSpPr>
        <p:spPr>
          <a:xfrm>
            <a:off x="351692" y="5240997"/>
            <a:ext cx="11476893" cy="0"/>
          </a:xfrm>
          <a:prstGeom prst="line">
            <a:avLst/>
          </a:prstGeom>
          <a:ln>
            <a:solidFill>
              <a:schemeClr val="tx1"/>
            </a:solidFill>
            <a:prstDash val="dashDot"/>
            <a:headEnd type="none"/>
            <a:tailEnd type="non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EFCFC26-02EA-45FC-97BF-971D2454FC42}"/>
              </a:ext>
            </a:extLst>
          </p:cNvPr>
          <p:cNvSpPr txBox="1"/>
          <p:nvPr/>
        </p:nvSpPr>
        <p:spPr>
          <a:xfrm>
            <a:off x="6281630" y="5182642"/>
            <a:ext cx="2800275" cy="2131145"/>
          </a:xfrm>
          <a:prstGeom prst="rect">
            <a:avLst/>
          </a:prstGeom>
          <a:noFill/>
        </p:spPr>
        <p:txBody>
          <a:bodyPr wrap="square" lIns="89642" tIns="143407" rIns="179259" bIns="143407" rtlCol="0">
            <a:spAutoFit/>
          </a:bodyPr>
          <a:lstStyle/>
          <a:p>
            <a:pPr marL="0" marR="0" lvl="0" indent="0" algn="ctr" defTabSz="914192" rtl="0" eaLnBrk="1" fontAlgn="auto" latinLnBrk="0" hangingPunct="1">
              <a:lnSpc>
                <a:spcPct val="90000"/>
              </a:lnSpc>
              <a:spcBef>
                <a:spcPts val="0"/>
              </a:spcBef>
              <a:spcAft>
                <a:spcPts val="588"/>
              </a:spcAft>
              <a:buClrTx/>
              <a:buSzTx/>
              <a:buFontTx/>
              <a:buNone/>
              <a:tabLst/>
              <a:defRPr/>
            </a:pPr>
            <a:r>
              <a:rPr kumimoji="0" lang="en-US" sz="1100" b="0" i="0" u="none" strike="noStrike" kern="0" cap="none" spc="0" normalizeH="0" baseline="0" noProof="0" dirty="0">
                <a:ln>
                  <a:noFill/>
                </a:ln>
                <a:gradFill>
                  <a:gsLst>
                    <a:gs pos="77922">
                      <a:srgbClr val="505050"/>
                    </a:gs>
                    <a:gs pos="60000">
                      <a:srgbClr val="505050"/>
                    </a:gs>
                  </a:gsLst>
                  <a:lin ang="5400000" scaled="1"/>
                </a:gradFill>
                <a:effectLst/>
                <a:uLnTx/>
                <a:uFillTx/>
                <a:latin typeface="Segoe UI"/>
                <a:ea typeface="Segoe UI Black" panose="020B0A02040204020203" pitchFamily="34" charset="0"/>
                <a:cs typeface="Segoe UI Semibold" panose="020B0702040204020203" pitchFamily="34" charset="0"/>
              </a:rPr>
              <a:t>Cisco</a:t>
            </a:r>
          </a:p>
          <a:p>
            <a:pPr marL="0" marR="0" lvl="0" indent="0" algn="ctr" defTabSz="914192" rtl="0" eaLnBrk="1" fontAlgn="auto" latinLnBrk="0" hangingPunct="1">
              <a:lnSpc>
                <a:spcPct val="90000"/>
              </a:lnSpc>
              <a:spcBef>
                <a:spcPts val="0"/>
              </a:spcBef>
              <a:spcAft>
                <a:spcPts val="588"/>
              </a:spcAft>
              <a:buClrTx/>
              <a:buSzTx/>
              <a:buFontTx/>
              <a:buNone/>
              <a:tabLst/>
              <a:defRPr/>
            </a:pPr>
            <a:r>
              <a:rPr kumimoji="0" lang="en-US" sz="1100" b="0" i="0" u="none" strike="noStrike" kern="0" cap="none" spc="0" normalizeH="0" baseline="0" noProof="0" dirty="0" err="1">
                <a:ln>
                  <a:noFill/>
                </a:ln>
                <a:gradFill>
                  <a:gsLst>
                    <a:gs pos="77922">
                      <a:srgbClr val="505050"/>
                    </a:gs>
                    <a:gs pos="60000">
                      <a:srgbClr val="505050"/>
                    </a:gs>
                  </a:gsLst>
                  <a:lin ang="5400000" scaled="1"/>
                </a:gradFill>
                <a:effectLst/>
                <a:uLnTx/>
                <a:uFillTx/>
                <a:latin typeface="Segoe UI"/>
                <a:ea typeface="Segoe UI Black" panose="020B0A02040204020203" pitchFamily="34" charset="0"/>
                <a:cs typeface="Segoe UI Semibold" panose="020B0702040204020203" pitchFamily="34" charset="0"/>
              </a:rPr>
              <a:t>Airwatch</a:t>
            </a:r>
            <a:endParaRPr kumimoji="0" lang="en-US" sz="1100" b="0" i="0" u="none" strike="noStrike" kern="0" cap="none" spc="0" normalizeH="0" baseline="0" noProof="0" dirty="0">
              <a:ln>
                <a:noFill/>
              </a:ln>
              <a:gradFill>
                <a:gsLst>
                  <a:gs pos="77922">
                    <a:srgbClr val="505050"/>
                  </a:gs>
                  <a:gs pos="60000">
                    <a:srgbClr val="505050"/>
                  </a:gs>
                </a:gsLst>
                <a:lin ang="5400000" scaled="1"/>
              </a:gradFill>
              <a:effectLst/>
              <a:uLnTx/>
              <a:uFillTx/>
              <a:latin typeface="Segoe UI"/>
              <a:ea typeface="Segoe UI Black" panose="020B0A02040204020203" pitchFamily="34" charset="0"/>
              <a:cs typeface="Segoe UI Semibold" panose="020B0702040204020203" pitchFamily="34" charset="0"/>
            </a:endParaRPr>
          </a:p>
          <a:p>
            <a:pPr marL="0" marR="0" lvl="0" indent="0" algn="ctr" defTabSz="914192" rtl="0" eaLnBrk="1" fontAlgn="auto" latinLnBrk="0" hangingPunct="1">
              <a:lnSpc>
                <a:spcPct val="90000"/>
              </a:lnSpc>
              <a:spcBef>
                <a:spcPts val="0"/>
              </a:spcBef>
              <a:spcAft>
                <a:spcPts val="588"/>
              </a:spcAft>
              <a:buClrTx/>
              <a:buSzTx/>
              <a:buFontTx/>
              <a:buNone/>
              <a:tabLst/>
              <a:defRPr/>
            </a:pPr>
            <a:r>
              <a:rPr kumimoji="0" lang="en-US" sz="1100" b="0" i="0" u="none" strike="noStrike" kern="0" cap="none" spc="0" normalizeH="0" baseline="0" noProof="0" dirty="0" err="1">
                <a:ln>
                  <a:noFill/>
                </a:ln>
                <a:gradFill>
                  <a:gsLst>
                    <a:gs pos="77922">
                      <a:srgbClr val="505050"/>
                    </a:gs>
                    <a:gs pos="60000">
                      <a:srgbClr val="505050"/>
                    </a:gs>
                  </a:gsLst>
                  <a:lin ang="5400000" scaled="1"/>
                </a:gradFill>
                <a:effectLst/>
                <a:uLnTx/>
                <a:uFillTx/>
                <a:latin typeface="Segoe UI"/>
                <a:ea typeface="Segoe UI Black" panose="020B0A02040204020203" pitchFamily="34" charset="0"/>
                <a:cs typeface="Segoe UI Semibold" panose="020B0702040204020203" pitchFamily="34" charset="0"/>
              </a:rPr>
              <a:t>Jamf</a:t>
            </a:r>
            <a:r>
              <a:rPr kumimoji="0" lang="en-US" sz="1100" b="0" i="0" u="none" strike="noStrike" kern="0" cap="none" spc="0" normalizeH="0" baseline="0" noProof="0" dirty="0">
                <a:ln>
                  <a:noFill/>
                </a:ln>
                <a:gradFill>
                  <a:gsLst>
                    <a:gs pos="77922">
                      <a:srgbClr val="505050"/>
                    </a:gs>
                    <a:gs pos="60000">
                      <a:srgbClr val="505050"/>
                    </a:gs>
                  </a:gsLst>
                  <a:lin ang="5400000" scaled="1"/>
                </a:gradFill>
                <a:effectLst/>
                <a:uLnTx/>
                <a:uFillTx/>
                <a:latin typeface="Segoe UI"/>
                <a:ea typeface="Segoe UI Black" panose="020B0A02040204020203" pitchFamily="34" charset="0"/>
                <a:cs typeface="Segoe UI Semibold" panose="020B0702040204020203" pitchFamily="34" charset="0"/>
              </a:rPr>
              <a:t>/Casper</a:t>
            </a:r>
          </a:p>
          <a:p>
            <a:pPr marL="0" marR="0" lvl="0" indent="0" algn="ctr" defTabSz="914192" rtl="0" eaLnBrk="1" fontAlgn="auto" latinLnBrk="0" hangingPunct="1">
              <a:lnSpc>
                <a:spcPct val="90000"/>
              </a:lnSpc>
              <a:spcBef>
                <a:spcPts val="0"/>
              </a:spcBef>
              <a:spcAft>
                <a:spcPts val="588"/>
              </a:spcAft>
              <a:buClrTx/>
              <a:buSzTx/>
              <a:buFontTx/>
              <a:buNone/>
              <a:tabLst/>
              <a:defRPr/>
            </a:pPr>
            <a:r>
              <a:rPr kumimoji="0" lang="en-US" sz="1100" b="0" i="0" u="none" strike="noStrike" kern="0" cap="none" spc="0" normalizeH="0" baseline="0" noProof="0" dirty="0" err="1">
                <a:ln>
                  <a:noFill/>
                </a:ln>
                <a:gradFill>
                  <a:gsLst>
                    <a:gs pos="77922">
                      <a:srgbClr val="505050"/>
                    </a:gs>
                    <a:gs pos="60000">
                      <a:srgbClr val="505050"/>
                    </a:gs>
                  </a:gsLst>
                  <a:lin ang="5400000" scaled="1"/>
                </a:gradFill>
                <a:effectLst/>
                <a:uLnTx/>
                <a:uFillTx/>
                <a:latin typeface="Segoe UI"/>
                <a:ea typeface="Segoe UI Black" panose="020B0A02040204020203" pitchFamily="34" charset="0"/>
                <a:cs typeface="Segoe UI Semibold" panose="020B0702040204020203" pitchFamily="34" charset="0"/>
              </a:rPr>
              <a:t>Skyhigh</a:t>
            </a:r>
            <a:endParaRPr kumimoji="0" lang="en-US" sz="1100" b="0" i="0" u="none" strike="noStrike" kern="0" cap="none" spc="0" normalizeH="0" baseline="0" noProof="0" dirty="0">
              <a:ln>
                <a:noFill/>
              </a:ln>
              <a:gradFill>
                <a:gsLst>
                  <a:gs pos="77922">
                    <a:srgbClr val="505050"/>
                  </a:gs>
                  <a:gs pos="60000">
                    <a:srgbClr val="505050"/>
                  </a:gs>
                </a:gsLst>
                <a:lin ang="5400000" scaled="1"/>
              </a:gradFill>
              <a:effectLst/>
              <a:uLnTx/>
              <a:uFillTx/>
              <a:latin typeface="Segoe UI"/>
              <a:ea typeface="Segoe UI Black" panose="020B0A02040204020203" pitchFamily="34" charset="0"/>
              <a:cs typeface="Segoe UI Semibold" panose="020B0702040204020203" pitchFamily="34" charset="0"/>
            </a:endParaRPr>
          </a:p>
          <a:p>
            <a:pPr marL="0" marR="0" lvl="0" indent="0" algn="ctr" defTabSz="914192" rtl="0" eaLnBrk="1" fontAlgn="auto" latinLnBrk="0" hangingPunct="1">
              <a:lnSpc>
                <a:spcPct val="90000"/>
              </a:lnSpc>
              <a:spcBef>
                <a:spcPts val="0"/>
              </a:spcBef>
              <a:spcAft>
                <a:spcPts val="588"/>
              </a:spcAft>
              <a:buClrTx/>
              <a:buSzTx/>
              <a:buFontTx/>
              <a:buNone/>
              <a:tabLst/>
              <a:defRPr/>
            </a:pPr>
            <a:r>
              <a:rPr kumimoji="0" lang="en-US" sz="1100" b="0" i="0" u="none" strike="noStrike" kern="0" cap="none" spc="0" normalizeH="0" baseline="0" noProof="0" dirty="0" err="1">
                <a:ln>
                  <a:noFill/>
                </a:ln>
                <a:gradFill>
                  <a:gsLst>
                    <a:gs pos="77922">
                      <a:srgbClr val="505050"/>
                    </a:gs>
                    <a:gs pos="60000">
                      <a:srgbClr val="505050"/>
                    </a:gs>
                  </a:gsLst>
                  <a:lin ang="5400000" scaled="1"/>
                </a:gradFill>
                <a:effectLst/>
                <a:uLnTx/>
                <a:uFillTx/>
                <a:latin typeface="Segoe UI"/>
                <a:ea typeface="Segoe UI Black" panose="020B0A02040204020203" pitchFamily="34" charset="0"/>
                <a:cs typeface="Segoe UI Semibold" panose="020B0702040204020203" pitchFamily="34" charset="0"/>
              </a:rPr>
              <a:t>Bitglass</a:t>
            </a:r>
            <a:endParaRPr kumimoji="0" lang="en-US" sz="1100" b="0" i="0" u="none" strike="noStrike" kern="0" cap="none" spc="0" normalizeH="0" baseline="0" noProof="0" dirty="0">
              <a:ln>
                <a:noFill/>
              </a:ln>
              <a:gradFill>
                <a:gsLst>
                  <a:gs pos="77922">
                    <a:srgbClr val="505050"/>
                  </a:gs>
                  <a:gs pos="60000">
                    <a:srgbClr val="505050"/>
                  </a:gs>
                </a:gsLst>
                <a:lin ang="5400000" scaled="1"/>
              </a:gradFill>
              <a:effectLst/>
              <a:uLnTx/>
              <a:uFillTx/>
              <a:latin typeface="Segoe UI"/>
              <a:ea typeface="Segoe UI Black" panose="020B0A02040204020203" pitchFamily="34" charset="0"/>
              <a:cs typeface="Segoe UI Semibold" panose="020B0702040204020203" pitchFamily="34" charset="0"/>
            </a:endParaRPr>
          </a:p>
          <a:p>
            <a:pPr marL="0" marR="0" lvl="0" indent="0" algn="ctr" defTabSz="914192" rtl="0" eaLnBrk="1" fontAlgn="auto" latinLnBrk="0" hangingPunct="1">
              <a:lnSpc>
                <a:spcPct val="90000"/>
              </a:lnSpc>
              <a:spcBef>
                <a:spcPts val="0"/>
              </a:spcBef>
              <a:spcAft>
                <a:spcPts val="588"/>
              </a:spcAft>
              <a:buClrTx/>
              <a:buSzTx/>
              <a:buFontTx/>
              <a:buNone/>
              <a:tabLst/>
              <a:defRPr/>
            </a:pPr>
            <a:r>
              <a:rPr kumimoji="0" lang="en-US" sz="1100" b="0" i="0" u="none" strike="noStrike" kern="0" cap="none" spc="0" normalizeH="0" baseline="0" noProof="0" dirty="0" err="1">
                <a:ln>
                  <a:noFill/>
                </a:ln>
                <a:gradFill>
                  <a:gsLst>
                    <a:gs pos="77922">
                      <a:srgbClr val="505050"/>
                    </a:gs>
                    <a:gs pos="60000">
                      <a:srgbClr val="505050"/>
                    </a:gs>
                  </a:gsLst>
                  <a:lin ang="5400000" scaled="1"/>
                </a:gradFill>
                <a:effectLst/>
                <a:uLnTx/>
                <a:uFillTx/>
                <a:latin typeface="Segoe UI"/>
                <a:ea typeface="Segoe UI Black" panose="020B0A02040204020203" pitchFamily="34" charset="0"/>
                <a:cs typeface="Segoe UI Semibold" panose="020B0702040204020203" pitchFamily="34" charset="0"/>
              </a:rPr>
              <a:t>Netskope</a:t>
            </a:r>
            <a:endParaRPr kumimoji="0" lang="en-US" sz="1100" b="0" i="0" u="none" strike="noStrike" kern="0" cap="none" spc="0" normalizeH="0" baseline="0" noProof="0" dirty="0">
              <a:ln>
                <a:noFill/>
              </a:ln>
              <a:gradFill>
                <a:gsLst>
                  <a:gs pos="77922">
                    <a:srgbClr val="505050"/>
                  </a:gs>
                  <a:gs pos="60000">
                    <a:srgbClr val="505050"/>
                  </a:gs>
                </a:gsLst>
                <a:lin ang="5400000" scaled="1"/>
              </a:gradFill>
              <a:effectLst/>
              <a:uLnTx/>
              <a:uFillTx/>
              <a:latin typeface="Segoe UI"/>
              <a:ea typeface="Segoe UI Black" panose="020B0A02040204020203" pitchFamily="34" charset="0"/>
              <a:cs typeface="Segoe UI Semibold" panose="020B0702040204020203" pitchFamily="34" charset="0"/>
            </a:endParaRPr>
          </a:p>
          <a:p>
            <a:pPr marL="0" marR="0" lvl="0" indent="0" algn="ctr" defTabSz="914192" rtl="0" eaLnBrk="1" fontAlgn="auto" latinLnBrk="0" hangingPunct="1">
              <a:lnSpc>
                <a:spcPct val="90000"/>
              </a:lnSpc>
              <a:spcBef>
                <a:spcPts val="0"/>
              </a:spcBef>
              <a:spcAft>
                <a:spcPts val="588"/>
              </a:spcAft>
              <a:buClrTx/>
              <a:buSzTx/>
              <a:buFontTx/>
              <a:buNone/>
              <a:tabLst/>
              <a:defRPr/>
            </a:pPr>
            <a:r>
              <a:rPr kumimoji="0" lang="en-US" sz="1100" b="0" i="0" u="none" strike="noStrike" kern="0" cap="none" spc="0" normalizeH="0" baseline="0" noProof="0" dirty="0">
                <a:ln>
                  <a:noFill/>
                </a:ln>
                <a:gradFill>
                  <a:gsLst>
                    <a:gs pos="77922">
                      <a:srgbClr val="505050"/>
                    </a:gs>
                    <a:gs pos="60000">
                      <a:srgbClr val="505050"/>
                    </a:gs>
                  </a:gsLst>
                  <a:lin ang="5400000" scaled="1"/>
                </a:gradFill>
                <a:effectLst/>
                <a:uLnTx/>
                <a:uFillTx/>
                <a:latin typeface="Segoe UI"/>
                <a:ea typeface="Segoe UI Black" panose="020B0A02040204020203" pitchFamily="34" charset="0"/>
                <a:cs typeface="Segoe UI Semibold" panose="020B0702040204020203" pitchFamily="34" charset="0"/>
              </a:rPr>
              <a:t>Digital Guardian</a:t>
            </a:r>
          </a:p>
          <a:p>
            <a:pPr marL="0" marR="0" lvl="0" indent="0" algn="ctr" defTabSz="914192" rtl="0" eaLnBrk="1" fontAlgn="auto" latinLnBrk="0" hangingPunct="1">
              <a:lnSpc>
                <a:spcPct val="90000"/>
              </a:lnSpc>
              <a:spcBef>
                <a:spcPts val="0"/>
              </a:spcBef>
              <a:spcAft>
                <a:spcPts val="588"/>
              </a:spcAft>
              <a:buClrTx/>
              <a:buSzTx/>
              <a:buFontTx/>
              <a:buNone/>
              <a:tabLst/>
              <a:defRPr/>
            </a:pPr>
            <a:endParaRPr kumimoji="0" lang="en-US" sz="1176" b="0" i="0" u="none" strike="noStrike" kern="0" cap="none" spc="0" normalizeH="0" baseline="0" noProof="0" dirty="0">
              <a:ln>
                <a:noFill/>
              </a:ln>
              <a:gradFill>
                <a:gsLst>
                  <a:gs pos="77922">
                    <a:srgbClr val="505050"/>
                  </a:gs>
                  <a:gs pos="60000">
                    <a:srgbClr val="505050"/>
                  </a:gs>
                </a:gsLst>
                <a:lin ang="5400000" scaled="1"/>
              </a:gradFill>
              <a:effectLst/>
              <a:uLnTx/>
              <a:uFillTx/>
              <a:latin typeface="Segoe UI"/>
              <a:ea typeface="Segoe UI Black" panose="020B0A02040204020203" pitchFamily="34" charset="0"/>
              <a:cs typeface="Segoe UI Semibold" panose="020B0702040204020203" pitchFamily="34" charset="0"/>
            </a:endParaRPr>
          </a:p>
        </p:txBody>
      </p:sp>
      <p:sp>
        <p:nvSpPr>
          <p:cNvPr id="36" name="TextBox 35">
            <a:extLst>
              <a:ext uri="{FF2B5EF4-FFF2-40B4-BE49-F238E27FC236}">
                <a16:creationId xmlns:a16="http://schemas.microsoft.com/office/drawing/2014/main" id="{FFF5014C-CC94-4BC6-A7C7-ABF068BDEB48}"/>
              </a:ext>
            </a:extLst>
          </p:cNvPr>
          <p:cNvSpPr txBox="1"/>
          <p:nvPr/>
        </p:nvSpPr>
        <p:spPr>
          <a:xfrm>
            <a:off x="3171863" y="5219879"/>
            <a:ext cx="2800275" cy="1411717"/>
          </a:xfrm>
          <a:prstGeom prst="rect">
            <a:avLst/>
          </a:prstGeom>
          <a:noFill/>
        </p:spPr>
        <p:txBody>
          <a:bodyPr wrap="square" lIns="89642" tIns="143407" rIns="179259" bIns="143407" rtlCol="0">
            <a:spAutoFit/>
          </a:bodyPr>
          <a:lstStyle/>
          <a:p>
            <a:pPr marL="0" marR="0" lvl="0" indent="0" algn="ctr" defTabSz="914192" rtl="0" eaLnBrk="1" fontAlgn="auto" latinLnBrk="0" hangingPunct="1">
              <a:lnSpc>
                <a:spcPct val="90000"/>
              </a:lnSpc>
              <a:spcBef>
                <a:spcPts val="0"/>
              </a:spcBef>
              <a:spcAft>
                <a:spcPts val="588"/>
              </a:spcAft>
              <a:buClrTx/>
              <a:buSzTx/>
              <a:buFontTx/>
              <a:buNone/>
              <a:tabLst/>
              <a:defRPr/>
            </a:pPr>
            <a:r>
              <a:rPr kumimoji="0" lang="en-US" sz="1176" b="0" i="0" u="none" strike="noStrike" kern="0" cap="none" spc="0" normalizeH="0" baseline="0" noProof="0" dirty="0">
                <a:ln>
                  <a:noFill/>
                </a:ln>
                <a:gradFill>
                  <a:gsLst>
                    <a:gs pos="77922">
                      <a:srgbClr val="505050"/>
                    </a:gs>
                    <a:gs pos="60000">
                      <a:srgbClr val="505050"/>
                    </a:gs>
                  </a:gsLst>
                  <a:lin ang="5400000" scaled="1"/>
                </a:gradFill>
                <a:effectLst/>
                <a:uLnTx/>
                <a:uFillTx/>
                <a:latin typeface="Segoe UI"/>
                <a:ea typeface="Segoe UI Black" panose="020B0A02040204020203" pitchFamily="34" charset="0"/>
                <a:cs typeface="Segoe UI Semibold" panose="020B0702040204020203" pitchFamily="34" charset="0"/>
              </a:rPr>
              <a:t>FireEye</a:t>
            </a:r>
          </a:p>
          <a:p>
            <a:pPr marL="0" marR="0" lvl="0" indent="0" algn="ctr" defTabSz="914192" rtl="0" eaLnBrk="1" fontAlgn="auto" latinLnBrk="0" hangingPunct="1">
              <a:lnSpc>
                <a:spcPct val="90000"/>
              </a:lnSpc>
              <a:spcBef>
                <a:spcPts val="0"/>
              </a:spcBef>
              <a:spcAft>
                <a:spcPts val="588"/>
              </a:spcAft>
              <a:buClrTx/>
              <a:buSzTx/>
              <a:buFontTx/>
              <a:buNone/>
              <a:tabLst/>
              <a:defRPr/>
            </a:pPr>
            <a:r>
              <a:rPr kumimoji="0" lang="en-US" sz="1176" b="0" i="0" u="none" strike="noStrike" kern="0" cap="none" spc="0" normalizeH="0" baseline="0" noProof="0" dirty="0">
                <a:ln>
                  <a:noFill/>
                </a:ln>
                <a:gradFill>
                  <a:gsLst>
                    <a:gs pos="77922">
                      <a:srgbClr val="505050"/>
                    </a:gs>
                    <a:gs pos="60000">
                      <a:srgbClr val="505050"/>
                    </a:gs>
                  </a:gsLst>
                  <a:lin ang="5400000" scaled="1"/>
                </a:gradFill>
                <a:effectLst/>
                <a:uLnTx/>
                <a:uFillTx/>
                <a:latin typeface="Segoe UI"/>
                <a:ea typeface="Segoe UI Black" panose="020B0A02040204020203" pitchFamily="34" charset="0"/>
                <a:cs typeface="Segoe UI Semibold" panose="020B0702040204020203" pitchFamily="34" charset="0"/>
              </a:rPr>
              <a:t>Proofpoint</a:t>
            </a:r>
          </a:p>
          <a:p>
            <a:pPr marL="0" marR="0" lvl="0" indent="0" algn="ctr" defTabSz="914192" rtl="0" eaLnBrk="1" fontAlgn="auto" latinLnBrk="0" hangingPunct="1">
              <a:lnSpc>
                <a:spcPct val="90000"/>
              </a:lnSpc>
              <a:spcBef>
                <a:spcPts val="0"/>
              </a:spcBef>
              <a:spcAft>
                <a:spcPts val="588"/>
              </a:spcAft>
              <a:buClrTx/>
              <a:buSzTx/>
              <a:buFontTx/>
              <a:buNone/>
              <a:tabLst/>
              <a:defRPr/>
            </a:pPr>
            <a:r>
              <a:rPr kumimoji="0" lang="en-US" sz="1176" b="0" i="0" u="none" strike="noStrike" kern="0" cap="none" spc="0" normalizeH="0" baseline="0" noProof="0" dirty="0">
                <a:ln>
                  <a:noFill/>
                </a:ln>
                <a:gradFill>
                  <a:gsLst>
                    <a:gs pos="77922">
                      <a:srgbClr val="505050"/>
                    </a:gs>
                    <a:gs pos="60000">
                      <a:srgbClr val="505050"/>
                    </a:gs>
                  </a:gsLst>
                  <a:lin ang="5400000" scaled="1"/>
                </a:gradFill>
                <a:effectLst/>
                <a:uLnTx/>
                <a:uFillTx/>
                <a:latin typeface="Segoe UI"/>
                <a:ea typeface="Segoe UI Black" panose="020B0A02040204020203" pitchFamily="34" charset="0"/>
                <a:cs typeface="Segoe UI Semibold" panose="020B0702040204020203" pitchFamily="34" charset="0"/>
              </a:rPr>
              <a:t>IronPort</a:t>
            </a:r>
          </a:p>
          <a:p>
            <a:pPr marL="0" marR="0" lvl="0" indent="0" algn="ctr" defTabSz="914192" rtl="0" eaLnBrk="1" fontAlgn="auto" latinLnBrk="0" hangingPunct="1">
              <a:lnSpc>
                <a:spcPct val="90000"/>
              </a:lnSpc>
              <a:spcBef>
                <a:spcPts val="0"/>
              </a:spcBef>
              <a:spcAft>
                <a:spcPts val="588"/>
              </a:spcAft>
              <a:buClrTx/>
              <a:buSzTx/>
              <a:buFontTx/>
              <a:buNone/>
              <a:tabLst/>
              <a:defRPr/>
            </a:pPr>
            <a:r>
              <a:rPr kumimoji="0" lang="en-US" sz="1176" b="0" i="0" u="none" strike="noStrike" kern="0" cap="none" spc="0" normalizeH="0" baseline="0" noProof="0" dirty="0" err="1">
                <a:ln>
                  <a:noFill/>
                </a:ln>
                <a:gradFill>
                  <a:gsLst>
                    <a:gs pos="77922">
                      <a:srgbClr val="505050"/>
                    </a:gs>
                    <a:gs pos="60000">
                      <a:srgbClr val="505050"/>
                    </a:gs>
                  </a:gsLst>
                  <a:lin ang="5400000" scaled="1"/>
                </a:gradFill>
                <a:effectLst/>
                <a:uLnTx/>
                <a:uFillTx/>
                <a:latin typeface="Segoe UI"/>
                <a:ea typeface="Segoe UI Black" panose="020B0A02040204020203" pitchFamily="34" charset="0"/>
                <a:cs typeface="Segoe UI Semibold" panose="020B0702040204020203" pitchFamily="34" charset="0"/>
              </a:rPr>
              <a:t>ClamAV</a:t>
            </a:r>
            <a:r>
              <a:rPr kumimoji="0" lang="en-US" sz="1176" b="0" i="0" u="none" strike="noStrike" kern="0" cap="none" spc="0" normalizeH="0" baseline="0" noProof="0" dirty="0">
                <a:ln>
                  <a:noFill/>
                </a:ln>
                <a:gradFill>
                  <a:gsLst>
                    <a:gs pos="77922">
                      <a:srgbClr val="505050"/>
                    </a:gs>
                    <a:gs pos="60000">
                      <a:srgbClr val="505050"/>
                    </a:gs>
                  </a:gsLst>
                  <a:lin ang="5400000" scaled="1"/>
                </a:gradFill>
                <a:effectLst/>
                <a:uLnTx/>
                <a:uFillTx/>
                <a:latin typeface="Segoe UI"/>
                <a:ea typeface="Segoe UI Black" panose="020B0A02040204020203" pitchFamily="34" charset="0"/>
                <a:cs typeface="Segoe UI Semibold" panose="020B0702040204020203" pitchFamily="34" charset="0"/>
              </a:rPr>
              <a:t>/</a:t>
            </a:r>
            <a:r>
              <a:rPr kumimoji="0" lang="en-US" sz="1176" b="0" i="0" u="none" strike="noStrike" kern="0" cap="none" spc="0" normalizeH="0" baseline="0" noProof="0" dirty="0" err="1">
                <a:ln>
                  <a:noFill/>
                </a:ln>
                <a:gradFill>
                  <a:gsLst>
                    <a:gs pos="77922">
                      <a:srgbClr val="505050"/>
                    </a:gs>
                    <a:gs pos="60000">
                      <a:srgbClr val="505050"/>
                    </a:gs>
                  </a:gsLst>
                  <a:lin ang="5400000" scaled="1"/>
                </a:gradFill>
                <a:effectLst/>
                <a:uLnTx/>
                <a:uFillTx/>
                <a:latin typeface="Segoe UI"/>
                <a:ea typeface="Segoe UI Black" panose="020B0A02040204020203" pitchFamily="34" charset="0"/>
                <a:cs typeface="Segoe UI Semibold" panose="020B0702040204020203" pitchFamily="34" charset="0"/>
              </a:rPr>
              <a:t>SpamAssassin</a:t>
            </a:r>
            <a:endParaRPr kumimoji="0" lang="en-US" sz="1176" b="0" i="0" u="none" strike="noStrike" kern="0" cap="none" spc="0" normalizeH="0" baseline="0" noProof="0" dirty="0">
              <a:ln>
                <a:noFill/>
              </a:ln>
              <a:gradFill>
                <a:gsLst>
                  <a:gs pos="77922">
                    <a:srgbClr val="505050"/>
                  </a:gs>
                  <a:gs pos="60000">
                    <a:srgbClr val="505050"/>
                  </a:gs>
                </a:gsLst>
                <a:lin ang="5400000" scaled="1"/>
              </a:gradFill>
              <a:effectLst/>
              <a:uLnTx/>
              <a:uFillTx/>
              <a:latin typeface="Segoe UI"/>
              <a:ea typeface="Segoe UI Black" panose="020B0A02040204020203" pitchFamily="34" charset="0"/>
              <a:cs typeface="Segoe UI Semibold" panose="020B0702040204020203" pitchFamily="34" charset="0"/>
            </a:endParaRPr>
          </a:p>
          <a:p>
            <a:pPr marL="0" marR="0" lvl="0" indent="0" algn="ctr" defTabSz="914192" rtl="0" eaLnBrk="1" fontAlgn="auto" latinLnBrk="0" hangingPunct="1">
              <a:lnSpc>
                <a:spcPct val="90000"/>
              </a:lnSpc>
              <a:spcBef>
                <a:spcPts val="0"/>
              </a:spcBef>
              <a:spcAft>
                <a:spcPts val="588"/>
              </a:spcAft>
              <a:buClrTx/>
              <a:buSzTx/>
              <a:buFontTx/>
              <a:buNone/>
              <a:tabLst/>
              <a:defRPr/>
            </a:pPr>
            <a:r>
              <a:rPr kumimoji="0" lang="en-US" sz="1176" b="0" i="0" u="none" strike="noStrike" kern="0" cap="none" spc="0" normalizeH="0" baseline="0" noProof="0" dirty="0">
                <a:ln>
                  <a:noFill/>
                </a:ln>
                <a:gradFill>
                  <a:gsLst>
                    <a:gs pos="77922">
                      <a:srgbClr val="505050"/>
                    </a:gs>
                    <a:gs pos="60000">
                      <a:srgbClr val="505050"/>
                    </a:gs>
                  </a:gsLst>
                  <a:lin ang="5400000" scaled="1"/>
                </a:gradFill>
                <a:effectLst/>
                <a:uLnTx/>
                <a:uFillTx/>
                <a:latin typeface="Segoe UI"/>
                <a:ea typeface="Segoe UI Black" panose="020B0A02040204020203" pitchFamily="34" charset="0"/>
                <a:cs typeface="Segoe UI Semibold" panose="020B0702040204020203" pitchFamily="34" charset="0"/>
              </a:rPr>
              <a:t>Barracuda</a:t>
            </a:r>
          </a:p>
        </p:txBody>
      </p:sp>
      <p:sp>
        <p:nvSpPr>
          <p:cNvPr id="37" name="TextBox 36">
            <a:extLst>
              <a:ext uri="{FF2B5EF4-FFF2-40B4-BE49-F238E27FC236}">
                <a16:creationId xmlns:a16="http://schemas.microsoft.com/office/drawing/2014/main" id="{FEBF3B44-CB52-4AD0-AC4C-4B55DD9396E0}"/>
              </a:ext>
            </a:extLst>
          </p:cNvPr>
          <p:cNvSpPr txBox="1"/>
          <p:nvPr/>
        </p:nvSpPr>
        <p:spPr>
          <a:xfrm>
            <a:off x="123862" y="5219879"/>
            <a:ext cx="2800275" cy="1891335"/>
          </a:xfrm>
          <a:prstGeom prst="rect">
            <a:avLst/>
          </a:prstGeom>
          <a:noFill/>
        </p:spPr>
        <p:txBody>
          <a:bodyPr wrap="square" lIns="89642" tIns="143407" rIns="179259" bIns="143407" rtlCol="0">
            <a:spAutoFit/>
          </a:bodyPr>
          <a:lstStyle/>
          <a:p>
            <a:pPr marL="0" marR="0" lvl="0" indent="0" algn="ctr" defTabSz="914192" rtl="0" eaLnBrk="1" fontAlgn="auto" latinLnBrk="0" hangingPunct="1">
              <a:lnSpc>
                <a:spcPct val="90000"/>
              </a:lnSpc>
              <a:spcBef>
                <a:spcPts val="0"/>
              </a:spcBef>
              <a:spcAft>
                <a:spcPts val="588"/>
              </a:spcAft>
              <a:buClrTx/>
              <a:buSzTx/>
              <a:buFontTx/>
              <a:buNone/>
              <a:tabLst/>
              <a:defRPr/>
            </a:pPr>
            <a:r>
              <a:rPr kumimoji="0" lang="en-US" sz="1176" b="0" i="0" u="none" strike="noStrike" kern="0" cap="none" spc="0" normalizeH="0" baseline="0" noProof="0" dirty="0">
                <a:ln>
                  <a:noFill/>
                </a:ln>
                <a:gradFill>
                  <a:gsLst>
                    <a:gs pos="77922">
                      <a:srgbClr val="505050"/>
                    </a:gs>
                    <a:gs pos="60000">
                      <a:srgbClr val="505050"/>
                    </a:gs>
                  </a:gsLst>
                  <a:lin ang="5400000" scaled="1"/>
                </a:gradFill>
                <a:effectLst/>
                <a:uLnTx/>
                <a:uFillTx/>
                <a:latin typeface="Segoe UI"/>
                <a:ea typeface="Segoe UI Black" panose="020B0A02040204020203" pitchFamily="34" charset="0"/>
                <a:cs typeface="Segoe UI Semibold" panose="020B0702040204020203" pitchFamily="34" charset="0"/>
              </a:rPr>
              <a:t>DUO</a:t>
            </a:r>
          </a:p>
          <a:p>
            <a:pPr marL="0" marR="0" lvl="0" indent="0" algn="ctr" defTabSz="914192" rtl="0" eaLnBrk="1" fontAlgn="auto" latinLnBrk="0" hangingPunct="1">
              <a:lnSpc>
                <a:spcPct val="90000"/>
              </a:lnSpc>
              <a:spcBef>
                <a:spcPts val="0"/>
              </a:spcBef>
              <a:spcAft>
                <a:spcPts val="588"/>
              </a:spcAft>
              <a:buClrTx/>
              <a:buSzTx/>
              <a:buFontTx/>
              <a:buNone/>
              <a:tabLst/>
              <a:defRPr/>
            </a:pPr>
            <a:r>
              <a:rPr kumimoji="0" lang="en-US" sz="1176" b="0" i="0" u="none" strike="noStrike" kern="0" cap="none" spc="0" normalizeH="0" baseline="0" noProof="0" dirty="0">
                <a:ln>
                  <a:noFill/>
                </a:ln>
                <a:gradFill>
                  <a:gsLst>
                    <a:gs pos="77922">
                      <a:srgbClr val="505050"/>
                    </a:gs>
                    <a:gs pos="60000">
                      <a:srgbClr val="505050"/>
                    </a:gs>
                  </a:gsLst>
                  <a:lin ang="5400000" scaled="1"/>
                </a:gradFill>
                <a:effectLst/>
                <a:uLnTx/>
                <a:uFillTx/>
                <a:latin typeface="Segoe UI"/>
                <a:ea typeface="Segoe UI Black" panose="020B0A02040204020203" pitchFamily="34" charset="0"/>
                <a:cs typeface="Segoe UI Semibold" panose="020B0702040204020203" pitchFamily="34" charset="0"/>
              </a:rPr>
              <a:t>RSA</a:t>
            </a:r>
          </a:p>
          <a:p>
            <a:pPr marL="0" marR="0" lvl="0" indent="0" algn="ctr" defTabSz="914192" rtl="0" eaLnBrk="1" fontAlgn="auto" latinLnBrk="0" hangingPunct="1">
              <a:lnSpc>
                <a:spcPct val="90000"/>
              </a:lnSpc>
              <a:spcBef>
                <a:spcPts val="0"/>
              </a:spcBef>
              <a:spcAft>
                <a:spcPts val="588"/>
              </a:spcAft>
              <a:buClrTx/>
              <a:buSzTx/>
              <a:buFontTx/>
              <a:buNone/>
              <a:tabLst/>
              <a:defRPr/>
            </a:pPr>
            <a:r>
              <a:rPr kumimoji="0" lang="en-US" sz="1176" b="0" i="0" u="none" strike="noStrike" kern="0" cap="none" spc="0" normalizeH="0" baseline="0" noProof="0" dirty="0">
                <a:ln>
                  <a:noFill/>
                </a:ln>
                <a:gradFill>
                  <a:gsLst>
                    <a:gs pos="77922">
                      <a:srgbClr val="505050"/>
                    </a:gs>
                    <a:gs pos="60000">
                      <a:srgbClr val="505050"/>
                    </a:gs>
                  </a:gsLst>
                  <a:lin ang="5400000" scaled="1"/>
                </a:gradFill>
                <a:effectLst/>
                <a:uLnTx/>
                <a:uFillTx/>
                <a:latin typeface="Segoe UI"/>
                <a:ea typeface="Segoe UI Black" panose="020B0A02040204020203" pitchFamily="34" charset="0"/>
                <a:cs typeface="Segoe UI Semibold" panose="020B0702040204020203" pitchFamily="34" charset="0"/>
              </a:rPr>
              <a:t>OKTA</a:t>
            </a:r>
          </a:p>
          <a:p>
            <a:pPr marL="0" marR="0" lvl="0" indent="0" algn="ctr" defTabSz="914192" rtl="0" eaLnBrk="1" fontAlgn="auto" latinLnBrk="0" hangingPunct="1">
              <a:lnSpc>
                <a:spcPct val="90000"/>
              </a:lnSpc>
              <a:spcBef>
                <a:spcPts val="0"/>
              </a:spcBef>
              <a:spcAft>
                <a:spcPts val="588"/>
              </a:spcAft>
              <a:buClrTx/>
              <a:buSzTx/>
              <a:buFontTx/>
              <a:buNone/>
              <a:tabLst/>
              <a:defRPr/>
            </a:pPr>
            <a:r>
              <a:rPr kumimoji="0" lang="en-US" sz="1176" b="0" i="0" u="none" strike="noStrike" kern="0" cap="none" spc="0" normalizeH="0" baseline="0" noProof="0" dirty="0">
                <a:ln>
                  <a:noFill/>
                </a:ln>
                <a:gradFill>
                  <a:gsLst>
                    <a:gs pos="77922">
                      <a:srgbClr val="505050"/>
                    </a:gs>
                    <a:gs pos="60000">
                      <a:srgbClr val="505050"/>
                    </a:gs>
                  </a:gsLst>
                  <a:lin ang="5400000" scaled="1"/>
                </a:gradFill>
                <a:effectLst/>
                <a:uLnTx/>
                <a:uFillTx/>
                <a:latin typeface="Segoe UI"/>
                <a:ea typeface="Segoe UI Black" panose="020B0A02040204020203" pitchFamily="34" charset="0"/>
                <a:cs typeface="Segoe UI Semibold" panose="020B0702040204020203" pitchFamily="34" charset="0"/>
              </a:rPr>
              <a:t>Ping</a:t>
            </a:r>
          </a:p>
          <a:p>
            <a:pPr marL="0" marR="0" lvl="0" indent="0" algn="ctr" defTabSz="914192" rtl="0" eaLnBrk="1" fontAlgn="auto" latinLnBrk="0" hangingPunct="1">
              <a:lnSpc>
                <a:spcPct val="90000"/>
              </a:lnSpc>
              <a:spcBef>
                <a:spcPts val="0"/>
              </a:spcBef>
              <a:spcAft>
                <a:spcPts val="588"/>
              </a:spcAft>
              <a:buClrTx/>
              <a:buSzTx/>
              <a:buFontTx/>
              <a:buNone/>
              <a:tabLst/>
              <a:defRPr/>
            </a:pPr>
            <a:r>
              <a:rPr kumimoji="0" lang="en-US" sz="1176" b="0" i="0" u="none" strike="noStrike" kern="0" cap="none" spc="0" normalizeH="0" baseline="0" noProof="0" dirty="0">
                <a:ln>
                  <a:noFill/>
                </a:ln>
                <a:gradFill>
                  <a:gsLst>
                    <a:gs pos="77922">
                      <a:srgbClr val="505050"/>
                    </a:gs>
                    <a:gs pos="60000">
                      <a:srgbClr val="505050"/>
                    </a:gs>
                  </a:gsLst>
                  <a:lin ang="5400000" scaled="1"/>
                </a:gradFill>
                <a:effectLst/>
                <a:uLnTx/>
                <a:uFillTx/>
                <a:latin typeface="Segoe UI"/>
                <a:ea typeface="Segoe UI Black" panose="020B0A02040204020203" pitchFamily="34" charset="0"/>
                <a:cs typeface="Segoe UI Semibold" panose="020B0702040204020203" pitchFamily="34" charset="0"/>
              </a:rPr>
              <a:t>OIM</a:t>
            </a:r>
          </a:p>
          <a:p>
            <a:pPr marL="0" marR="0" lvl="0" indent="0" algn="ctr" defTabSz="914192" rtl="0" eaLnBrk="1" fontAlgn="auto" latinLnBrk="0" hangingPunct="1">
              <a:lnSpc>
                <a:spcPct val="90000"/>
              </a:lnSpc>
              <a:spcBef>
                <a:spcPts val="0"/>
              </a:spcBef>
              <a:spcAft>
                <a:spcPts val="588"/>
              </a:spcAft>
              <a:buClrTx/>
              <a:buSzTx/>
              <a:buFontTx/>
              <a:buNone/>
              <a:tabLst/>
              <a:defRPr/>
            </a:pPr>
            <a:r>
              <a:rPr kumimoji="0" lang="en-US" sz="1176" b="0" i="0" u="none" strike="noStrike" kern="0" cap="none" spc="0" normalizeH="0" baseline="0" noProof="0" dirty="0" err="1">
                <a:ln>
                  <a:noFill/>
                </a:ln>
                <a:gradFill>
                  <a:gsLst>
                    <a:gs pos="77922">
                      <a:srgbClr val="505050"/>
                    </a:gs>
                    <a:gs pos="60000">
                      <a:srgbClr val="505050"/>
                    </a:gs>
                  </a:gsLst>
                  <a:lin ang="5400000" scaled="1"/>
                </a:gradFill>
                <a:effectLst/>
                <a:uLnTx/>
                <a:uFillTx/>
                <a:latin typeface="Segoe UI"/>
                <a:ea typeface="Segoe UI Black" panose="020B0A02040204020203" pitchFamily="34" charset="0"/>
                <a:cs typeface="Segoe UI Semibold" panose="020B0702040204020203" pitchFamily="34" charset="0"/>
              </a:rPr>
              <a:t>Forgerock</a:t>
            </a:r>
            <a:endParaRPr kumimoji="0" lang="en-US" sz="1176" b="0" i="0" u="none" strike="noStrike" kern="0" cap="none" spc="0" normalizeH="0" baseline="0" noProof="0" dirty="0">
              <a:ln>
                <a:noFill/>
              </a:ln>
              <a:gradFill>
                <a:gsLst>
                  <a:gs pos="77922">
                    <a:srgbClr val="505050"/>
                  </a:gs>
                  <a:gs pos="60000">
                    <a:srgbClr val="505050"/>
                  </a:gs>
                </a:gsLst>
                <a:lin ang="5400000" scaled="1"/>
              </a:gradFill>
              <a:effectLst/>
              <a:uLnTx/>
              <a:uFillTx/>
              <a:latin typeface="Segoe UI"/>
              <a:ea typeface="Segoe UI Black" panose="020B0A02040204020203" pitchFamily="34" charset="0"/>
              <a:cs typeface="Segoe UI Semibold" panose="020B0702040204020203" pitchFamily="34" charset="0"/>
            </a:endParaRPr>
          </a:p>
          <a:p>
            <a:pPr marL="0" marR="0" lvl="0" indent="0" algn="ctr" defTabSz="914192" rtl="0" eaLnBrk="1" fontAlgn="auto" latinLnBrk="0" hangingPunct="1">
              <a:lnSpc>
                <a:spcPct val="90000"/>
              </a:lnSpc>
              <a:spcBef>
                <a:spcPts val="0"/>
              </a:spcBef>
              <a:spcAft>
                <a:spcPts val="588"/>
              </a:spcAft>
              <a:buClrTx/>
              <a:buSzTx/>
              <a:buFontTx/>
              <a:buNone/>
              <a:tabLst/>
              <a:defRPr/>
            </a:pPr>
            <a:endParaRPr kumimoji="0" lang="en-US" sz="1176" b="0" i="0" u="none" strike="noStrike" kern="0" cap="none" spc="0" normalizeH="0" baseline="0" noProof="0" dirty="0">
              <a:ln>
                <a:noFill/>
              </a:ln>
              <a:gradFill>
                <a:gsLst>
                  <a:gs pos="77922">
                    <a:srgbClr val="505050"/>
                  </a:gs>
                  <a:gs pos="60000">
                    <a:srgbClr val="505050"/>
                  </a:gs>
                </a:gsLst>
                <a:lin ang="5400000" scaled="1"/>
              </a:gradFill>
              <a:effectLst/>
              <a:uLnTx/>
              <a:uFillTx/>
              <a:latin typeface="Segoe UI"/>
              <a:ea typeface="Segoe UI Black" panose="020B0A02040204020203" pitchFamily="34" charset="0"/>
              <a:cs typeface="Segoe UI Semibold" panose="020B0702040204020203" pitchFamily="34" charset="0"/>
            </a:endParaRPr>
          </a:p>
        </p:txBody>
      </p:sp>
      <p:sp>
        <p:nvSpPr>
          <p:cNvPr id="46" name="TextBox 45">
            <a:extLst>
              <a:ext uri="{FF2B5EF4-FFF2-40B4-BE49-F238E27FC236}">
                <a16:creationId xmlns:a16="http://schemas.microsoft.com/office/drawing/2014/main" id="{FF929445-6FF0-4E4C-AEBE-6F167D5BB7E7}"/>
              </a:ext>
            </a:extLst>
          </p:cNvPr>
          <p:cNvSpPr txBox="1"/>
          <p:nvPr/>
        </p:nvSpPr>
        <p:spPr>
          <a:xfrm>
            <a:off x="9267863" y="5148759"/>
            <a:ext cx="2800275" cy="1411717"/>
          </a:xfrm>
          <a:prstGeom prst="rect">
            <a:avLst/>
          </a:prstGeom>
          <a:noFill/>
        </p:spPr>
        <p:txBody>
          <a:bodyPr wrap="square" lIns="89642" tIns="143407" rIns="179259" bIns="143407" rtlCol="0">
            <a:spAutoFit/>
          </a:bodyPr>
          <a:lstStyle/>
          <a:p>
            <a:pPr marL="0" marR="0" lvl="0" indent="0" algn="ctr" defTabSz="914192" rtl="0" eaLnBrk="1" fontAlgn="auto" latinLnBrk="0" hangingPunct="1">
              <a:lnSpc>
                <a:spcPct val="90000"/>
              </a:lnSpc>
              <a:spcBef>
                <a:spcPts val="0"/>
              </a:spcBef>
              <a:spcAft>
                <a:spcPts val="588"/>
              </a:spcAft>
              <a:buClrTx/>
              <a:buSzTx/>
              <a:buFontTx/>
              <a:buNone/>
              <a:tabLst/>
              <a:defRPr/>
            </a:pPr>
            <a:r>
              <a:rPr kumimoji="0" lang="en-US" sz="1176" b="0" i="0" u="none" strike="noStrike" kern="0" cap="none" spc="0" normalizeH="0" baseline="0" noProof="0" dirty="0" err="1">
                <a:ln>
                  <a:noFill/>
                </a:ln>
                <a:gradFill>
                  <a:gsLst>
                    <a:gs pos="77922">
                      <a:srgbClr val="505050"/>
                    </a:gs>
                    <a:gs pos="60000">
                      <a:srgbClr val="505050"/>
                    </a:gs>
                  </a:gsLst>
                  <a:lin ang="5400000" scaled="1"/>
                </a:gradFill>
                <a:effectLst/>
                <a:uLnTx/>
                <a:uFillTx/>
                <a:latin typeface="Segoe UI"/>
                <a:ea typeface="Segoe UI Black" panose="020B0A02040204020203" pitchFamily="34" charset="0"/>
                <a:cs typeface="Segoe UI Semibold" panose="020B0702040204020203" pitchFamily="34" charset="0"/>
              </a:rPr>
              <a:t>ArcSight</a:t>
            </a:r>
            <a:endParaRPr kumimoji="0" lang="en-US" sz="1176" b="0" i="0" u="none" strike="noStrike" kern="0" cap="none" spc="0" normalizeH="0" baseline="0" noProof="0" dirty="0">
              <a:ln>
                <a:noFill/>
              </a:ln>
              <a:gradFill>
                <a:gsLst>
                  <a:gs pos="77922">
                    <a:srgbClr val="505050"/>
                  </a:gs>
                  <a:gs pos="60000">
                    <a:srgbClr val="505050"/>
                  </a:gs>
                </a:gsLst>
                <a:lin ang="5400000" scaled="1"/>
              </a:gradFill>
              <a:effectLst/>
              <a:uLnTx/>
              <a:uFillTx/>
              <a:latin typeface="Segoe UI"/>
              <a:ea typeface="Segoe UI Black" panose="020B0A02040204020203" pitchFamily="34" charset="0"/>
              <a:cs typeface="Segoe UI Semibold" panose="020B0702040204020203" pitchFamily="34" charset="0"/>
            </a:endParaRPr>
          </a:p>
          <a:p>
            <a:pPr marL="0" marR="0" lvl="0" indent="0" algn="ctr" defTabSz="914192" rtl="0" eaLnBrk="1" fontAlgn="auto" latinLnBrk="0" hangingPunct="1">
              <a:lnSpc>
                <a:spcPct val="90000"/>
              </a:lnSpc>
              <a:spcBef>
                <a:spcPts val="0"/>
              </a:spcBef>
              <a:spcAft>
                <a:spcPts val="588"/>
              </a:spcAft>
              <a:buClrTx/>
              <a:buSzTx/>
              <a:buFontTx/>
              <a:buNone/>
              <a:tabLst/>
              <a:defRPr/>
            </a:pPr>
            <a:r>
              <a:rPr kumimoji="0" lang="en-US" sz="1176" b="0" i="0" u="none" strike="noStrike" kern="0" cap="none" spc="0" normalizeH="0" baseline="0" noProof="0" dirty="0">
                <a:ln>
                  <a:noFill/>
                </a:ln>
                <a:gradFill>
                  <a:gsLst>
                    <a:gs pos="77922">
                      <a:srgbClr val="505050"/>
                    </a:gs>
                    <a:gs pos="60000">
                      <a:srgbClr val="505050"/>
                    </a:gs>
                  </a:gsLst>
                  <a:lin ang="5400000" scaled="1"/>
                </a:gradFill>
                <a:effectLst/>
                <a:uLnTx/>
                <a:uFillTx/>
                <a:latin typeface="Segoe UI"/>
                <a:ea typeface="Segoe UI Black" panose="020B0A02040204020203" pitchFamily="34" charset="0"/>
                <a:cs typeface="Segoe UI Semibold" panose="020B0702040204020203" pitchFamily="34" charset="0"/>
              </a:rPr>
              <a:t>SPLUNK</a:t>
            </a:r>
          </a:p>
          <a:p>
            <a:pPr marL="0" marR="0" lvl="0" indent="0" algn="ctr" defTabSz="914192" rtl="0" eaLnBrk="1" fontAlgn="auto" latinLnBrk="0" hangingPunct="1">
              <a:lnSpc>
                <a:spcPct val="90000"/>
              </a:lnSpc>
              <a:spcBef>
                <a:spcPts val="0"/>
              </a:spcBef>
              <a:spcAft>
                <a:spcPts val="588"/>
              </a:spcAft>
              <a:buClrTx/>
              <a:buSzTx/>
              <a:buFontTx/>
              <a:buNone/>
              <a:tabLst/>
              <a:defRPr/>
            </a:pPr>
            <a:r>
              <a:rPr kumimoji="0" lang="en-US" sz="1176" b="0" i="0" u="none" strike="noStrike" kern="0" cap="none" spc="0" normalizeH="0" baseline="0" noProof="0" dirty="0">
                <a:ln>
                  <a:noFill/>
                </a:ln>
                <a:gradFill>
                  <a:gsLst>
                    <a:gs pos="77922">
                      <a:srgbClr val="505050"/>
                    </a:gs>
                    <a:gs pos="60000">
                      <a:srgbClr val="505050"/>
                    </a:gs>
                  </a:gsLst>
                  <a:lin ang="5400000" scaled="1"/>
                </a:gradFill>
                <a:effectLst/>
                <a:uLnTx/>
                <a:uFillTx/>
                <a:latin typeface="Segoe UI"/>
                <a:ea typeface="Segoe UI Black" panose="020B0A02040204020203" pitchFamily="34" charset="0"/>
                <a:cs typeface="Segoe UI Semibold" panose="020B0702040204020203" pitchFamily="34" charset="0"/>
              </a:rPr>
              <a:t>Nagios</a:t>
            </a:r>
          </a:p>
          <a:p>
            <a:pPr marL="0" marR="0" lvl="0" indent="0" algn="ctr" defTabSz="914192" rtl="0" eaLnBrk="1" fontAlgn="auto" latinLnBrk="0" hangingPunct="1">
              <a:lnSpc>
                <a:spcPct val="90000"/>
              </a:lnSpc>
              <a:spcBef>
                <a:spcPts val="0"/>
              </a:spcBef>
              <a:spcAft>
                <a:spcPts val="588"/>
              </a:spcAft>
              <a:buClrTx/>
              <a:buSzTx/>
              <a:buFontTx/>
              <a:buNone/>
              <a:tabLst/>
              <a:defRPr/>
            </a:pPr>
            <a:r>
              <a:rPr kumimoji="0" lang="en-US" sz="1176" b="0" i="0" u="none" strike="noStrike" kern="0" cap="none" spc="0" normalizeH="0" baseline="0" noProof="0" dirty="0" err="1">
                <a:ln>
                  <a:noFill/>
                </a:ln>
                <a:gradFill>
                  <a:gsLst>
                    <a:gs pos="77922">
                      <a:srgbClr val="505050"/>
                    </a:gs>
                    <a:gs pos="60000">
                      <a:srgbClr val="505050"/>
                    </a:gs>
                  </a:gsLst>
                  <a:lin ang="5400000" scaled="1"/>
                </a:gradFill>
                <a:effectLst/>
                <a:uLnTx/>
                <a:uFillTx/>
                <a:latin typeface="Segoe UI"/>
                <a:ea typeface="Segoe UI Black" panose="020B0A02040204020203" pitchFamily="34" charset="0"/>
                <a:cs typeface="Segoe UI Semibold" panose="020B0702040204020203" pitchFamily="34" charset="0"/>
              </a:rPr>
              <a:t>Pagerduty</a:t>
            </a:r>
            <a:endParaRPr kumimoji="0" lang="en-US" sz="1176" b="0" i="0" u="none" strike="noStrike" kern="0" cap="none" spc="0" normalizeH="0" baseline="0" noProof="0" dirty="0">
              <a:ln>
                <a:noFill/>
              </a:ln>
              <a:gradFill>
                <a:gsLst>
                  <a:gs pos="77922">
                    <a:srgbClr val="505050"/>
                  </a:gs>
                  <a:gs pos="60000">
                    <a:srgbClr val="505050"/>
                  </a:gs>
                </a:gsLst>
                <a:lin ang="5400000" scaled="1"/>
              </a:gradFill>
              <a:effectLst/>
              <a:uLnTx/>
              <a:uFillTx/>
              <a:latin typeface="Segoe UI"/>
              <a:ea typeface="Segoe UI Black" panose="020B0A02040204020203" pitchFamily="34" charset="0"/>
              <a:cs typeface="Segoe UI Semibold" panose="020B0702040204020203" pitchFamily="34" charset="0"/>
            </a:endParaRPr>
          </a:p>
          <a:p>
            <a:pPr marL="0" marR="0" lvl="0" indent="0" algn="ctr" defTabSz="914192" rtl="0" eaLnBrk="1" fontAlgn="auto" latinLnBrk="0" hangingPunct="1">
              <a:lnSpc>
                <a:spcPct val="90000"/>
              </a:lnSpc>
              <a:spcBef>
                <a:spcPts val="0"/>
              </a:spcBef>
              <a:spcAft>
                <a:spcPts val="588"/>
              </a:spcAft>
              <a:buClrTx/>
              <a:buSzTx/>
              <a:buFontTx/>
              <a:buNone/>
              <a:tabLst/>
              <a:defRPr/>
            </a:pPr>
            <a:endParaRPr kumimoji="0" lang="en-US" sz="1176" b="0" i="0" u="none" strike="noStrike" kern="0" cap="none" spc="0" normalizeH="0" baseline="0" noProof="0" dirty="0">
              <a:ln>
                <a:noFill/>
              </a:ln>
              <a:gradFill>
                <a:gsLst>
                  <a:gs pos="77922">
                    <a:srgbClr val="505050"/>
                  </a:gs>
                  <a:gs pos="60000">
                    <a:srgbClr val="505050"/>
                  </a:gs>
                </a:gsLst>
                <a:lin ang="5400000" scaled="1"/>
              </a:gradFill>
              <a:effectLst/>
              <a:uLnTx/>
              <a:uFillTx/>
              <a:latin typeface="Segoe UI"/>
              <a:ea typeface="Segoe UI Black" panose="020B0A02040204020203" pitchFamily="34" charset="0"/>
              <a:cs typeface="Segoe UI Semibold" panose="020B0702040204020203" pitchFamily="34" charset="0"/>
            </a:endParaRPr>
          </a:p>
        </p:txBody>
      </p:sp>
    </p:spTree>
    <p:extLst>
      <p:ext uri="{BB962C8B-B14F-4D97-AF65-F5344CB8AC3E}">
        <p14:creationId xmlns:p14="http://schemas.microsoft.com/office/powerpoint/2010/main" val="35996110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50"/>
                                        <p:tgtEl>
                                          <p:spTgt spid="16"/>
                                        </p:tgtEl>
                                      </p:cBhvr>
                                    </p:animEffect>
                                  </p:childTnLst>
                                </p:cTn>
                              </p:par>
                              <p:par>
                                <p:cTn id="11" presetID="42" presetClass="path" presetSubtype="0" decel="100000" fill="hold" grpId="1" nodeType="withEffect">
                                  <p:stCondLst>
                                    <p:cond delay="0"/>
                                  </p:stCondLst>
                                  <p:childTnLst>
                                    <p:animMotion origin="layout" path="M 0 4.81481E-6 L 0 0.12916 " pathEditMode="relative" rAng="0" ptsTypes="AA">
                                      <p:cBhvr>
                                        <p:cTn id="12" dur="750" spd="-100000" fill="hold"/>
                                        <p:tgtEl>
                                          <p:spTgt spid="16"/>
                                        </p:tgtEl>
                                        <p:attrNameLst>
                                          <p:attrName>ppt_x</p:attrName>
                                          <p:attrName>ppt_y</p:attrName>
                                        </p:attrNameLst>
                                      </p:cBhvr>
                                      <p:rCtr x="0" y="6458"/>
                                    </p:animMotion>
                                  </p:childTnLst>
                                </p:cTn>
                              </p:par>
                              <p:par>
                                <p:cTn id="13" presetID="10" presetClass="entr" presetSubtype="0" fill="hold" grpId="0" nodeType="withEffect">
                                  <p:stCondLst>
                                    <p:cond delay="65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250"/>
                                        <p:tgtEl>
                                          <p:spTgt spid="28"/>
                                        </p:tgtEl>
                                      </p:cBhvr>
                                    </p:animEffect>
                                  </p:childTnLst>
                                </p:cTn>
                              </p:par>
                              <p:par>
                                <p:cTn id="16" presetID="42" presetClass="path" presetSubtype="0" decel="100000" fill="hold" grpId="1" nodeType="withEffect">
                                  <p:stCondLst>
                                    <p:cond delay="250"/>
                                  </p:stCondLst>
                                  <p:childTnLst>
                                    <p:animMotion origin="layout" path="M 5.55112E-17 4.81481E-6 L 5.55112E-17 0.12916 " pathEditMode="relative" rAng="0" ptsTypes="AA">
                                      <p:cBhvr>
                                        <p:cTn id="17" dur="750" spd="-100000" fill="hold"/>
                                        <p:tgtEl>
                                          <p:spTgt spid="28"/>
                                        </p:tgtEl>
                                        <p:attrNameLst>
                                          <p:attrName>ppt_x</p:attrName>
                                          <p:attrName>ppt_y</p:attrName>
                                        </p:attrNameLst>
                                      </p:cBhvr>
                                      <p:rCtr x="0" y="6458"/>
                                    </p:animMotion>
                                  </p:childTnLst>
                                </p:cTn>
                              </p:par>
                              <p:par>
                                <p:cTn id="18" presetID="10" presetClass="entr" presetSubtype="0" fill="hold" grpId="0" nodeType="withEffect">
                                  <p:stCondLst>
                                    <p:cond delay="90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250"/>
                                        <p:tgtEl>
                                          <p:spTgt spid="29"/>
                                        </p:tgtEl>
                                      </p:cBhvr>
                                    </p:animEffect>
                                  </p:childTnLst>
                                </p:cTn>
                              </p:par>
                              <p:par>
                                <p:cTn id="21" presetID="42" presetClass="path" presetSubtype="0" decel="100000" fill="hold" grpId="1" nodeType="withEffect">
                                  <p:stCondLst>
                                    <p:cond delay="500"/>
                                  </p:stCondLst>
                                  <p:childTnLst>
                                    <p:animMotion origin="layout" path="M 1.11022E-16 4.81481E-6 L 1.11022E-16 0.12916 " pathEditMode="relative" rAng="0" ptsTypes="AA">
                                      <p:cBhvr>
                                        <p:cTn id="22" dur="750" spd="-100000" fill="hold"/>
                                        <p:tgtEl>
                                          <p:spTgt spid="29"/>
                                        </p:tgtEl>
                                        <p:attrNameLst>
                                          <p:attrName>ppt_x</p:attrName>
                                          <p:attrName>ppt_y</p:attrName>
                                        </p:attrNameLst>
                                      </p:cBhvr>
                                      <p:rCtr x="0" y="6458"/>
                                    </p:animMotion>
                                  </p:childTnLst>
                                </p:cTn>
                              </p:par>
                              <p:par>
                                <p:cTn id="23" presetID="10" presetClass="entr" presetSubtype="0" fill="hold" grpId="0" nodeType="withEffect">
                                  <p:stCondLst>
                                    <p:cond delay="125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250"/>
                                        <p:tgtEl>
                                          <p:spTgt spid="30"/>
                                        </p:tgtEl>
                                      </p:cBhvr>
                                    </p:animEffect>
                                  </p:childTnLst>
                                </p:cTn>
                              </p:par>
                              <p:par>
                                <p:cTn id="26" presetID="42" presetClass="path" presetSubtype="0" decel="100000" fill="hold" grpId="1" nodeType="withEffect">
                                  <p:stCondLst>
                                    <p:cond delay="750"/>
                                  </p:stCondLst>
                                  <p:childTnLst>
                                    <p:animMotion origin="layout" path="M 1.11022E-16 3.33333E-6 L 1.11022E-16 0.12916 " pathEditMode="relative" rAng="0" ptsTypes="AA">
                                      <p:cBhvr>
                                        <p:cTn id="27" dur="750" spd="-100000" fill="hold"/>
                                        <p:tgtEl>
                                          <p:spTgt spid="30"/>
                                        </p:tgtEl>
                                        <p:attrNameLst>
                                          <p:attrName>ppt_x</p:attrName>
                                          <p:attrName>ppt_y</p:attrName>
                                        </p:attrNameLst>
                                      </p:cBhvr>
                                      <p:rCtr x="0" y="6458"/>
                                    </p:animMotion>
                                  </p:childTnLst>
                                </p:cTn>
                              </p:par>
                            </p:childTnLst>
                          </p:cTn>
                        </p:par>
                      </p:childTnLst>
                    </p:cTn>
                  </p:par>
                  <p:par>
                    <p:cTn id="28" fill="hold">
                      <p:stCondLst>
                        <p:cond delay="indefinite"/>
                      </p:stCondLst>
                      <p:childTnLst>
                        <p:par>
                          <p:cTn id="29" fill="hold">
                            <p:stCondLst>
                              <p:cond delay="0"/>
                            </p:stCondLst>
                            <p:childTnLst>
                              <p:par>
                                <p:cTn id="30" presetID="2" presetClass="entr" presetSubtype="4" decel="100000" fill="hold" nodeType="clickEffect">
                                  <p:stCondLst>
                                    <p:cond delay="0"/>
                                  </p:stCondLst>
                                  <p:childTnLst>
                                    <p:set>
                                      <p:cBhvr>
                                        <p:cTn id="31" dur="1" fill="hold">
                                          <p:stCondLst>
                                            <p:cond delay="0"/>
                                          </p:stCondLst>
                                        </p:cTn>
                                        <p:tgtEl>
                                          <p:spTgt spid="49"/>
                                        </p:tgtEl>
                                        <p:attrNameLst>
                                          <p:attrName>style.visibility</p:attrName>
                                        </p:attrNameLst>
                                      </p:cBhvr>
                                      <p:to>
                                        <p:strVal val="visible"/>
                                      </p:to>
                                    </p:set>
                                    <p:anim calcmode="lin" valueType="num">
                                      <p:cBhvr additive="base">
                                        <p:cTn id="32" dur="750" fill="hold"/>
                                        <p:tgtEl>
                                          <p:spTgt spid="49"/>
                                        </p:tgtEl>
                                        <p:attrNameLst>
                                          <p:attrName>ppt_x</p:attrName>
                                        </p:attrNameLst>
                                      </p:cBhvr>
                                      <p:tavLst>
                                        <p:tav tm="0">
                                          <p:val>
                                            <p:strVal val="#ppt_x"/>
                                          </p:val>
                                        </p:tav>
                                        <p:tav tm="100000">
                                          <p:val>
                                            <p:strVal val="#ppt_x"/>
                                          </p:val>
                                        </p:tav>
                                      </p:tavLst>
                                    </p:anim>
                                    <p:anim calcmode="lin" valueType="num">
                                      <p:cBhvr additive="base">
                                        <p:cTn id="33" dur="75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7">
                                            <p:txEl>
                                              <p:pRg st="0" end="0"/>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7">
                                            <p:txEl>
                                              <p:pRg st="1" end="1"/>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7">
                                            <p:txEl>
                                              <p:pRg st="2" end="2"/>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7">
                                            <p:txEl>
                                              <p:pRg st="3" end="3"/>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7">
                                            <p:txEl>
                                              <p:pRg st="4" end="4"/>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7">
                                            <p:txEl>
                                              <p:pRg st="5" end="5"/>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6">
                                            <p:txEl>
                                              <p:pRg st="0" end="0"/>
                                            </p:txEl>
                                          </p:spTgt>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6">
                                            <p:txEl>
                                              <p:pRg st="1" end="1"/>
                                            </p:txEl>
                                          </p:spTgt>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36">
                                            <p:txEl>
                                              <p:pRg st="2" end="2"/>
                                            </p:txEl>
                                          </p:spTgt>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36">
                                            <p:txEl>
                                              <p:pRg st="3" end="3"/>
                                            </p:txEl>
                                          </p:spTgt>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36">
                                            <p:txEl>
                                              <p:pRg st="4" end="4"/>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35">
                                            <p:txEl>
                                              <p:pRg st="0" end="0"/>
                                            </p:txEl>
                                          </p:spTgt>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35">
                                            <p:txEl>
                                              <p:pRg st="1" end="1"/>
                                            </p:txEl>
                                          </p:spTgt>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35">
                                            <p:txEl>
                                              <p:pRg st="2" end="2"/>
                                            </p:txEl>
                                          </p:spTgt>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35">
                                            <p:txEl>
                                              <p:pRg st="3" end="3"/>
                                            </p:txEl>
                                          </p:spTgt>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35">
                                            <p:txEl>
                                              <p:pRg st="4" end="4"/>
                                            </p:txEl>
                                          </p:spTgt>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35">
                                            <p:txEl>
                                              <p:pRg st="5" end="5"/>
                                            </p:txEl>
                                          </p:spTgt>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35">
                                            <p:txEl>
                                              <p:pRg st="6" end="6"/>
                                            </p:txEl>
                                          </p:spTgt>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46">
                                            <p:txEl>
                                              <p:pRg st="0" end="0"/>
                                            </p:txEl>
                                          </p:spTgt>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46">
                                            <p:txEl>
                                              <p:pRg st="1" end="1"/>
                                            </p:txEl>
                                          </p:spTgt>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46">
                                            <p:txEl>
                                              <p:pRg st="2" end="2"/>
                                            </p:txEl>
                                          </p:spTgt>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4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28" grpId="0"/>
      <p:bldP spid="28" grpId="1"/>
      <p:bldP spid="29" grpId="0"/>
      <p:bldP spid="29" grpId="1"/>
      <p:bldP spid="30" grpId="0"/>
      <p:bldP spid="30"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3449F1-AF10-4703-B9C9-9075CD01C621}"/>
              </a:ext>
            </a:extLst>
          </p:cNvPr>
          <p:cNvSpPr>
            <a:spLocks noGrp="1"/>
          </p:cNvSpPr>
          <p:nvPr>
            <p:ph type="body" sz="quarter" idx="10"/>
          </p:nvPr>
        </p:nvSpPr>
        <p:spPr>
          <a:xfrm>
            <a:off x="474476" y="223678"/>
            <a:ext cx="10040472" cy="276999"/>
          </a:xfrm>
        </p:spPr>
        <p:txBody>
          <a:bodyPr/>
          <a:lstStyle/>
          <a:p>
            <a:r>
              <a:rPr lang="en-US" sz="1800" dirty="0"/>
              <a:t>Agenda</a:t>
            </a:r>
          </a:p>
        </p:txBody>
      </p:sp>
      <p:grpSp>
        <p:nvGrpSpPr>
          <p:cNvPr id="5" name="Group 4">
            <a:extLst>
              <a:ext uri="{FF2B5EF4-FFF2-40B4-BE49-F238E27FC236}">
                <a16:creationId xmlns:a16="http://schemas.microsoft.com/office/drawing/2014/main" id="{30ECD860-30CA-4BDD-8163-92B325F11416}"/>
              </a:ext>
            </a:extLst>
          </p:cNvPr>
          <p:cNvGrpSpPr/>
          <p:nvPr/>
        </p:nvGrpSpPr>
        <p:grpSpPr>
          <a:xfrm>
            <a:off x="1095777" y="1112662"/>
            <a:ext cx="7544405" cy="5110998"/>
            <a:chOff x="274895" y="1465953"/>
            <a:chExt cx="7544405" cy="5110998"/>
          </a:xfrm>
        </p:grpSpPr>
        <p:grpSp>
          <p:nvGrpSpPr>
            <p:cNvPr id="6" name="Group 5">
              <a:extLst>
                <a:ext uri="{FF2B5EF4-FFF2-40B4-BE49-F238E27FC236}">
                  <a16:creationId xmlns:a16="http://schemas.microsoft.com/office/drawing/2014/main" id="{85D22BCD-48E1-4EBD-821C-84BDFCC60781}"/>
                </a:ext>
              </a:extLst>
            </p:cNvPr>
            <p:cNvGrpSpPr/>
            <p:nvPr/>
          </p:nvGrpSpPr>
          <p:grpSpPr>
            <a:xfrm>
              <a:off x="2061206" y="2985678"/>
              <a:ext cx="1786311" cy="705647"/>
              <a:chOff x="1202691" y="2757383"/>
              <a:chExt cx="1786311" cy="705647"/>
            </a:xfrm>
          </p:grpSpPr>
          <p:sp>
            <p:nvSpPr>
              <p:cNvPr id="25" name="Arrow: Pentagon 24">
                <a:extLst>
                  <a:ext uri="{FF2B5EF4-FFF2-40B4-BE49-F238E27FC236}">
                    <a16:creationId xmlns:a16="http://schemas.microsoft.com/office/drawing/2014/main" id="{06AC2858-30FF-407A-9689-D856060131BD}"/>
                  </a:ext>
                </a:extLst>
              </p:cNvPr>
              <p:cNvSpPr/>
              <p:nvPr/>
            </p:nvSpPr>
            <p:spPr bwMode="auto">
              <a:xfrm>
                <a:off x="1202691" y="2867891"/>
                <a:ext cx="399162" cy="484632"/>
              </a:xfrm>
              <a:prstGeom prst="homePlat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26" name="TextBox 25">
                <a:extLst>
                  <a:ext uri="{FF2B5EF4-FFF2-40B4-BE49-F238E27FC236}">
                    <a16:creationId xmlns:a16="http://schemas.microsoft.com/office/drawing/2014/main" id="{0E5E56B3-3078-45BD-811B-DD7CB9913CAA}"/>
                  </a:ext>
                </a:extLst>
              </p:cNvPr>
              <p:cNvSpPr txBox="1"/>
              <p:nvPr/>
            </p:nvSpPr>
            <p:spPr>
              <a:xfrm>
                <a:off x="1601853" y="2757383"/>
                <a:ext cx="1387149" cy="705647"/>
              </a:xfrm>
              <a:prstGeom prst="rect">
                <a:avLst/>
              </a:prstGeom>
              <a:noFill/>
            </p:spPr>
            <p:txBody>
              <a:bodyPr wrap="none" lIns="182880" tIns="146304" rIns="182880" bIns="146304" rtlCol="0">
                <a:noAutofit/>
              </a:bodyPr>
              <a:lstStyle/>
              <a:p>
                <a:pPr>
                  <a:spcAft>
                    <a:spcPts val="600"/>
                  </a:spcAft>
                  <a:buSzPct val="70000"/>
                </a:pPr>
                <a:r>
                  <a:rPr lang="en-US" sz="2400" spc="-70" dirty="0">
                    <a:gradFill>
                      <a:gsLst>
                        <a:gs pos="2917">
                          <a:schemeClr val="tx1"/>
                        </a:gs>
                        <a:gs pos="30000">
                          <a:schemeClr val="tx1"/>
                        </a:gs>
                      </a:gsLst>
                      <a:lin ang="5400000" scaled="0"/>
                    </a:gradFill>
                  </a:rPr>
                  <a:t>Solution</a:t>
                </a:r>
              </a:p>
            </p:txBody>
          </p:sp>
        </p:grpSp>
        <p:grpSp>
          <p:nvGrpSpPr>
            <p:cNvPr id="7" name="Group 6">
              <a:extLst>
                <a:ext uri="{FF2B5EF4-FFF2-40B4-BE49-F238E27FC236}">
                  <a16:creationId xmlns:a16="http://schemas.microsoft.com/office/drawing/2014/main" id="{6CFFF858-ACB7-413B-9D88-820FEE69E3AA}"/>
                </a:ext>
              </a:extLst>
            </p:cNvPr>
            <p:cNvGrpSpPr/>
            <p:nvPr/>
          </p:nvGrpSpPr>
          <p:grpSpPr>
            <a:xfrm>
              <a:off x="274895" y="1465953"/>
              <a:ext cx="1786311" cy="705647"/>
              <a:chOff x="1202691" y="2757383"/>
              <a:chExt cx="1786311" cy="705647"/>
            </a:xfrm>
          </p:grpSpPr>
          <p:sp>
            <p:nvSpPr>
              <p:cNvPr id="23" name="Arrow: Pentagon 22">
                <a:extLst>
                  <a:ext uri="{FF2B5EF4-FFF2-40B4-BE49-F238E27FC236}">
                    <a16:creationId xmlns:a16="http://schemas.microsoft.com/office/drawing/2014/main" id="{37EF6E7E-A9FF-4D84-A360-BEA065AE9297}"/>
                  </a:ext>
                </a:extLst>
              </p:cNvPr>
              <p:cNvSpPr/>
              <p:nvPr/>
            </p:nvSpPr>
            <p:spPr bwMode="auto">
              <a:xfrm>
                <a:off x="1202691" y="2867891"/>
                <a:ext cx="399162" cy="484632"/>
              </a:xfrm>
              <a:prstGeom prst="homePlat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24" name="TextBox 23">
                <a:extLst>
                  <a:ext uri="{FF2B5EF4-FFF2-40B4-BE49-F238E27FC236}">
                    <a16:creationId xmlns:a16="http://schemas.microsoft.com/office/drawing/2014/main" id="{01AE5A1B-E9DD-4D16-93BC-BDAC2ACA978B}"/>
                  </a:ext>
                </a:extLst>
              </p:cNvPr>
              <p:cNvSpPr txBox="1"/>
              <p:nvPr/>
            </p:nvSpPr>
            <p:spPr>
              <a:xfrm>
                <a:off x="1601853" y="2757383"/>
                <a:ext cx="1387149" cy="705647"/>
              </a:xfrm>
              <a:prstGeom prst="rect">
                <a:avLst/>
              </a:prstGeom>
              <a:noFill/>
            </p:spPr>
            <p:txBody>
              <a:bodyPr wrap="none" lIns="182880" tIns="146304" rIns="182880" bIns="146304" rtlCol="0">
                <a:noAutofit/>
              </a:bodyPr>
              <a:lstStyle/>
              <a:p>
                <a:pPr>
                  <a:spcAft>
                    <a:spcPts val="600"/>
                  </a:spcAft>
                  <a:buSzPct val="70000"/>
                </a:pPr>
                <a:r>
                  <a:rPr lang="en-US" sz="2400" spc="-70" dirty="0">
                    <a:gradFill>
                      <a:gsLst>
                        <a:gs pos="2917">
                          <a:schemeClr val="tx1"/>
                        </a:gs>
                        <a:gs pos="30000">
                          <a:schemeClr val="tx1"/>
                        </a:gs>
                      </a:gsLst>
                      <a:lin ang="5400000" scaled="0"/>
                    </a:gradFill>
                  </a:rPr>
                  <a:t>Trends</a:t>
                </a:r>
              </a:p>
            </p:txBody>
          </p:sp>
        </p:grpSp>
        <p:grpSp>
          <p:nvGrpSpPr>
            <p:cNvPr id="8" name="Group 7">
              <a:extLst>
                <a:ext uri="{FF2B5EF4-FFF2-40B4-BE49-F238E27FC236}">
                  <a16:creationId xmlns:a16="http://schemas.microsoft.com/office/drawing/2014/main" id="{6737C7B1-1EE6-4DD6-B989-3CAA8D7B312A}"/>
                </a:ext>
              </a:extLst>
            </p:cNvPr>
            <p:cNvGrpSpPr/>
            <p:nvPr/>
          </p:nvGrpSpPr>
          <p:grpSpPr>
            <a:xfrm>
              <a:off x="2866493" y="3722844"/>
              <a:ext cx="1786311" cy="705647"/>
              <a:chOff x="1202691" y="2757383"/>
              <a:chExt cx="1786311" cy="705647"/>
            </a:xfrm>
          </p:grpSpPr>
          <p:sp>
            <p:nvSpPr>
              <p:cNvPr id="21" name="Arrow: Pentagon 20">
                <a:extLst>
                  <a:ext uri="{FF2B5EF4-FFF2-40B4-BE49-F238E27FC236}">
                    <a16:creationId xmlns:a16="http://schemas.microsoft.com/office/drawing/2014/main" id="{DD81A46D-8034-4F60-8D73-A12F15001DC4}"/>
                  </a:ext>
                </a:extLst>
              </p:cNvPr>
              <p:cNvSpPr/>
              <p:nvPr/>
            </p:nvSpPr>
            <p:spPr bwMode="auto">
              <a:xfrm>
                <a:off x="1202691" y="2867891"/>
                <a:ext cx="399162" cy="484632"/>
              </a:xfrm>
              <a:prstGeom prst="homePlat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22" name="TextBox 21">
                <a:extLst>
                  <a:ext uri="{FF2B5EF4-FFF2-40B4-BE49-F238E27FC236}">
                    <a16:creationId xmlns:a16="http://schemas.microsoft.com/office/drawing/2014/main" id="{44369A59-1CFC-4F06-B530-312D4473B1C0}"/>
                  </a:ext>
                </a:extLst>
              </p:cNvPr>
              <p:cNvSpPr txBox="1"/>
              <p:nvPr/>
            </p:nvSpPr>
            <p:spPr>
              <a:xfrm>
                <a:off x="1601853" y="2757383"/>
                <a:ext cx="1387149" cy="705647"/>
              </a:xfrm>
              <a:prstGeom prst="rect">
                <a:avLst/>
              </a:prstGeom>
              <a:noFill/>
            </p:spPr>
            <p:txBody>
              <a:bodyPr wrap="none" lIns="182880" tIns="146304" rIns="182880" bIns="146304" rtlCol="0">
                <a:noAutofit/>
              </a:bodyPr>
              <a:lstStyle/>
              <a:p>
                <a:pPr>
                  <a:spcAft>
                    <a:spcPts val="600"/>
                  </a:spcAft>
                  <a:buSzPct val="70000"/>
                </a:pPr>
                <a:r>
                  <a:rPr lang="en-US" sz="2400" spc="-70" dirty="0">
                    <a:gradFill>
                      <a:gsLst>
                        <a:gs pos="2917">
                          <a:schemeClr val="tx1"/>
                        </a:gs>
                        <a:gs pos="30000">
                          <a:schemeClr val="tx1"/>
                        </a:gs>
                      </a:gsLst>
                      <a:lin ang="5400000" scaled="0"/>
                    </a:gradFill>
                  </a:rPr>
                  <a:t>Agreement</a:t>
                </a:r>
              </a:p>
            </p:txBody>
          </p:sp>
        </p:grpSp>
        <p:grpSp>
          <p:nvGrpSpPr>
            <p:cNvPr id="9" name="Group 8">
              <a:extLst>
                <a:ext uri="{FF2B5EF4-FFF2-40B4-BE49-F238E27FC236}">
                  <a16:creationId xmlns:a16="http://schemas.microsoft.com/office/drawing/2014/main" id="{02DAAC33-3A3C-404B-9936-7D65C9D5F550}"/>
                </a:ext>
              </a:extLst>
            </p:cNvPr>
            <p:cNvGrpSpPr/>
            <p:nvPr/>
          </p:nvGrpSpPr>
          <p:grpSpPr>
            <a:xfrm>
              <a:off x="3847517" y="4460010"/>
              <a:ext cx="1786311" cy="705647"/>
              <a:chOff x="1202691" y="2757383"/>
              <a:chExt cx="1786311" cy="705647"/>
            </a:xfrm>
          </p:grpSpPr>
          <p:sp>
            <p:nvSpPr>
              <p:cNvPr id="19" name="Arrow: Pentagon 18">
                <a:extLst>
                  <a:ext uri="{FF2B5EF4-FFF2-40B4-BE49-F238E27FC236}">
                    <a16:creationId xmlns:a16="http://schemas.microsoft.com/office/drawing/2014/main" id="{989F3AE0-5F19-41E5-BE74-CDD06AC000D7}"/>
                  </a:ext>
                </a:extLst>
              </p:cNvPr>
              <p:cNvSpPr/>
              <p:nvPr/>
            </p:nvSpPr>
            <p:spPr bwMode="auto">
              <a:xfrm>
                <a:off x="1202691" y="2867891"/>
                <a:ext cx="399162" cy="484632"/>
              </a:xfrm>
              <a:prstGeom prst="homePlat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20" name="TextBox 19">
                <a:extLst>
                  <a:ext uri="{FF2B5EF4-FFF2-40B4-BE49-F238E27FC236}">
                    <a16:creationId xmlns:a16="http://schemas.microsoft.com/office/drawing/2014/main" id="{8722E2F1-508E-466F-85B3-BDAB98C1AEA4}"/>
                  </a:ext>
                </a:extLst>
              </p:cNvPr>
              <p:cNvSpPr txBox="1"/>
              <p:nvPr/>
            </p:nvSpPr>
            <p:spPr>
              <a:xfrm>
                <a:off x="1601853" y="2757383"/>
                <a:ext cx="1387149" cy="705647"/>
              </a:xfrm>
              <a:prstGeom prst="rect">
                <a:avLst/>
              </a:prstGeom>
              <a:noFill/>
            </p:spPr>
            <p:txBody>
              <a:bodyPr wrap="none" lIns="182880" tIns="146304" rIns="182880" bIns="146304" rtlCol="0">
                <a:noAutofit/>
              </a:bodyPr>
              <a:lstStyle/>
              <a:p>
                <a:pPr>
                  <a:spcAft>
                    <a:spcPts val="600"/>
                  </a:spcAft>
                  <a:buSzPct val="70000"/>
                </a:pPr>
                <a:r>
                  <a:rPr lang="en-US" sz="2400" spc="-70" dirty="0">
                    <a:gradFill>
                      <a:gsLst>
                        <a:gs pos="2917">
                          <a:schemeClr val="tx1"/>
                        </a:gs>
                        <a:gs pos="30000">
                          <a:schemeClr val="tx1"/>
                        </a:gs>
                      </a:gsLst>
                      <a:lin ang="5400000" scaled="0"/>
                    </a:gradFill>
                  </a:rPr>
                  <a:t>Outcomes</a:t>
                </a:r>
              </a:p>
            </p:txBody>
          </p:sp>
        </p:grpSp>
        <p:grpSp>
          <p:nvGrpSpPr>
            <p:cNvPr id="10" name="Group 9">
              <a:extLst>
                <a:ext uri="{FF2B5EF4-FFF2-40B4-BE49-F238E27FC236}">
                  <a16:creationId xmlns:a16="http://schemas.microsoft.com/office/drawing/2014/main" id="{B83B6BA7-161B-47E1-BCD0-C4707A90B28F}"/>
                </a:ext>
              </a:extLst>
            </p:cNvPr>
            <p:cNvGrpSpPr/>
            <p:nvPr/>
          </p:nvGrpSpPr>
          <p:grpSpPr>
            <a:xfrm>
              <a:off x="4940253" y="5165657"/>
              <a:ext cx="1786311" cy="705647"/>
              <a:chOff x="1202691" y="2757383"/>
              <a:chExt cx="1786311" cy="705647"/>
            </a:xfrm>
          </p:grpSpPr>
          <p:sp>
            <p:nvSpPr>
              <p:cNvPr id="17" name="Arrow: Pentagon 16">
                <a:extLst>
                  <a:ext uri="{FF2B5EF4-FFF2-40B4-BE49-F238E27FC236}">
                    <a16:creationId xmlns:a16="http://schemas.microsoft.com/office/drawing/2014/main" id="{098B9FFE-1792-4E58-89A1-FA6F3711820F}"/>
                  </a:ext>
                </a:extLst>
              </p:cNvPr>
              <p:cNvSpPr/>
              <p:nvPr/>
            </p:nvSpPr>
            <p:spPr bwMode="auto">
              <a:xfrm>
                <a:off x="1202691" y="2867891"/>
                <a:ext cx="399162" cy="484632"/>
              </a:xfrm>
              <a:prstGeom prst="homePlat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18" name="TextBox 17">
                <a:extLst>
                  <a:ext uri="{FF2B5EF4-FFF2-40B4-BE49-F238E27FC236}">
                    <a16:creationId xmlns:a16="http://schemas.microsoft.com/office/drawing/2014/main" id="{2A401BD5-BAC2-4CA9-AB58-88B6E6C3A571}"/>
                  </a:ext>
                </a:extLst>
              </p:cNvPr>
              <p:cNvSpPr txBox="1"/>
              <p:nvPr/>
            </p:nvSpPr>
            <p:spPr>
              <a:xfrm>
                <a:off x="1601853" y="2757383"/>
                <a:ext cx="1387149" cy="705647"/>
              </a:xfrm>
              <a:prstGeom prst="rect">
                <a:avLst/>
              </a:prstGeom>
              <a:noFill/>
            </p:spPr>
            <p:txBody>
              <a:bodyPr wrap="none" lIns="182880" tIns="146304" rIns="182880" bIns="146304" rtlCol="0">
                <a:noAutofit/>
              </a:bodyPr>
              <a:lstStyle/>
              <a:p>
                <a:pPr>
                  <a:spcAft>
                    <a:spcPts val="600"/>
                  </a:spcAft>
                  <a:buSzPct val="70000"/>
                </a:pPr>
                <a:r>
                  <a:rPr lang="en-US" sz="2400" spc="-70" dirty="0">
                    <a:gradFill>
                      <a:gsLst>
                        <a:gs pos="2917">
                          <a:schemeClr val="tx1"/>
                        </a:gs>
                        <a:gs pos="30000">
                          <a:schemeClr val="tx1"/>
                        </a:gs>
                      </a:gsLst>
                      <a:lin ang="5400000" scaled="0"/>
                    </a:gradFill>
                  </a:rPr>
                  <a:t>Feedback</a:t>
                </a:r>
              </a:p>
            </p:txBody>
          </p:sp>
        </p:grpSp>
        <p:grpSp>
          <p:nvGrpSpPr>
            <p:cNvPr id="11" name="Group 10">
              <a:extLst>
                <a:ext uri="{FF2B5EF4-FFF2-40B4-BE49-F238E27FC236}">
                  <a16:creationId xmlns:a16="http://schemas.microsoft.com/office/drawing/2014/main" id="{07019FBA-2981-4AE2-A88C-1E18B111C96B}"/>
                </a:ext>
              </a:extLst>
            </p:cNvPr>
            <p:cNvGrpSpPr/>
            <p:nvPr/>
          </p:nvGrpSpPr>
          <p:grpSpPr>
            <a:xfrm>
              <a:off x="6032989" y="5871304"/>
              <a:ext cx="1786311" cy="705647"/>
              <a:chOff x="1202691" y="2757383"/>
              <a:chExt cx="1786311" cy="705647"/>
            </a:xfrm>
          </p:grpSpPr>
          <p:sp>
            <p:nvSpPr>
              <p:cNvPr id="15" name="Arrow: Pentagon 14">
                <a:extLst>
                  <a:ext uri="{FF2B5EF4-FFF2-40B4-BE49-F238E27FC236}">
                    <a16:creationId xmlns:a16="http://schemas.microsoft.com/office/drawing/2014/main" id="{34903402-AEE6-416A-9F37-115AD124B1E8}"/>
                  </a:ext>
                </a:extLst>
              </p:cNvPr>
              <p:cNvSpPr/>
              <p:nvPr/>
            </p:nvSpPr>
            <p:spPr bwMode="auto">
              <a:xfrm>
                <a:off x="1202691" y="2867891"/>
                <a:ext cx="399162" cy="484632"/>
              </a:xfrm>
              <a:prstGeom prst="homePlat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16" name="TextBox 15">
                <a:extLst>
                  <a:ext uri="{FF2B5EF4-FFF2-40B4-BE49-F238E27FC236}">
                    <a16:creationId xmlns:a16="http://schemas.microsoft.com/office/drawing/2014/main" id="{0A576B3C-54D8-4720-A3F1-3BBC15E49E1C}"/>
                  </a:ext>
                </a:extLst>
              </p:cNvPr>
              <p:cNvSpPr txBox="1"/>
              <p:nvPr/>
            </p:nvSpPr>
            <p:spPr>
              <a:xfrm>
                <a:off x="1601853" y="2757383"/>
                <a:ext cx="1387149" cy="705647"/>
              </a:xfrm>
              <a:prstGeom prst="rect">
                <a:avLst/>
              </a:prstGeom>
              <a:noFill/>
            </p:spPr>
            <p:txBody>
              <a:bodyPr wrap="none" lIns="182880" tIns="146304" rIns="182880" bIns="146304" rtlCol="0">
                <a:noAutofit/>
              </a:bodyPr>
              <a:lstStyle/>
              <a:p>
                <a:pPr>
                  <a:spcAft>
                    <a:spcPts val="600"/>
                  </a:spcAft>
                  <a:buSzPct val="70000"/>
                </a:pPr>
                <a:r>
                  <a:rPr lang="en-US" sz="2400" spc="-70" dirty="0">
                    <a:gradFill>
                      <a:gsLst>
                        <a:gs pos="2917">
                          <a:schemeClr val="tx1"/>
                        </a:gs>
                        <a:gs pos="30000">
                          <a:schemeClr val="tx1"/>
                        </a:gs>
                      </a:gsLst>
                      <a:lin ang="5400000" scaled="0"/>
                    </a:gradFill>
                  </a:rPr>
                  <a:t>Refinement</a:t>
                </a:r>
              </a:p>
            </p:txBody>
          </p:sp>
        </p:grpSp>
        <p:grpSp>
          <p:nvGrpSpPr>
            <p:cNvPr id="12" name="Group 11">
              <a:extLst>
                <a:ext uri="{FF2B5EF4-FFF2-40B4-BE49-F238E27FC236}">
                  <a16:creationId xmlns:a16="http://schemas.microsoft.com/office/drawing/2014/main" id="{C210EC6C-A00C-4FC4-80D8-F703A518D7E8}"/>
                </a:ext>
              </a:extLst>
            </p:cNvPr>
            <p:cNvGrpSpPr/>
            <p:nvPr/>
          </p:nvGrpSpPr>
          <p:grpSpPr>
            <a:xfrm>
              <a:off x="1080182" y="2248512"/>
              <a:ext cx="1786311" cy="705647"/>
              <a:chOff x="1202691" y="2757383"/>
              <a:chExt cx="1786311" cy="705647"/>
            </a:xfrm>
          </p:grpSpPr>
          <p:sp>
            <p:nvSpPr>
              <p:cNvPr id="13" name="Arrow: Pentagon 12">
                <a:extLst>
                  <a:ext uri="{FF2B5EF4-FFF2-40B4-BE49-F238E27FC236}">
                    <a16:creationId xmlns:a16="http://schemas.microsoft.com/office/drawing/2014/main" id="{C74203B1-DBC9-4B27-9CC7-BB94555E7FB2}"/>
                  </a:ext>
                </a:extLst>
              </p:cNvPr>
              <p:cNvSpPr/>
              <p:nvPr/>
            </p:nvSpPr>
            <p:spPr bwMode="auto">
              <a:xfrm>
                <a:off x="1202691" y="2867891"/>
                <a:ext cx="399162" cy="484632"/>
              </a:xfrm>
              <a:prstGeom prst="homePlat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a:extLst>
                  <a:ext uri="{FF2B5EF4-FFF2-40B4-BE49-F238E27FC236}">
                    <a16:creationId xmlns:a16="http://schemas.microsoft.com/office/drawing/2014/main" id="{D23D9E89-7F75-4C97-8AD0-9869DB991DB2}"/>
                  </a:ext>
                </a:extLst>
              </p:cNvPr>
              <p:cNvSpPr txBox="1"/>
              <p:nvPr/>
            </p:nvSpPr>
            <p:spPr>
              <a:xfrm>
                <a:off x="1601853" y="2757383"/>
                <a:ext cx="1387149" cy="705647"/>
              </a:xfrm>
              <a:prstGeom prst="rect">
                <a:avLst/>
              </a:prstGeom>
              <a:noFill/>
            </p:spPr>
            <p:txBody>
              <a:bodyPr wrap="none" lIns="182880" tIns="146304" rIns="182880" bIns="146304" rtlCol="0">
                <a:noAutofit/>
              </a:bodyPr>
              <a:lstStyle/>
              <a:p>
                <a:pPr>
                  <a:spcAft>
                    <a:spcPts val="600"/>
                  </a:spcAft>
                  <a:buSzPct val="70000"/>
                </a:pPr>
                <a:r>
                  <a:rPr lang="en-US" sz="2400" spc="-70" dirty="0">
                    <a:gradFill>
                      <a:gsLst>
                        <a:gs pos="2917">
                          <a:schemeClr val="tx1"/>
                        </a:gs>
                        <a:gs pos="30000">
                          <a:schemeClr val="tx1"/>
                        </a:gs>
                      </a:gsLst>
                      <a:lin ang="5400000" scaled="0"/>
                    </a:gradFill>
                  </a:rPr>
                  <a:t>Strategy</a:t>
                </a:r>
              </a:p>
            </p:txBody>
          </p:sp>
        </p:grpSp>
      </p:grpSp>
    </p:spTree>
    <p:extLst>
      <p:ext uri="{BB962C8B-B14F-4D97-AF65-F5344CB8AC3E}">
        <p14:creationId xmlns:p14="http://schemas.microsoft.com/office/powerpoint/2010/main" val="2866212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flipH="1">
            <a:off x="0" y="0"/>
            <a:ext cx="4585479" cy="6858000"/>
          </a:xfrm>
          <a:prstGeom prst="rect">
            <a:avLst/>
          </a:prstGeom>
        </p:spPr>
      </p:pic>
      <p:sp>
        <p:nvSpPr>
          <p:cNvPr id="10" name="Rectangle 9"/>
          <p:cNvSpPr/>
          <p:nvPr/>
        </p:nvSpPr>
        <p:spPr>
          <a:xfrm>
            <a:off x="5000691" y="2208560"/>
            <a:ext cx="6686812" cy="4100610"/>
          </a:xfrm>
          <a:prstGeom prst="rect">
            <a:avLst/>
          </a:prstGeom>
        </p:spPr>
        <p:txBody>
          <a:bodyPr wrap="square">
            <a:spAutoFit/>
          </a:bodyPr>
          <a:lstStyle/>
          <a:p>
            <a:pPr lvl="0">
              <a:lnSpc>
                <a:spcPct val="90000"/>
              </a:lnSpc>
              <a:spcBef>
                <a:spcPts val="1000"/>
              </a:spcBef>
              <a:spcAft>
                <a:spcPts val="2400"/>
              </a:spcAft>
              <a:defRPr/>
            </a:pPr>
            <a:r>
              <a:rPr lang="en-US" sz="2200" b="1" u="sng" kern="0" dirty="0">
                <a:gradFill>
                  <a:gsLst>
                    <a:gs pos="63000">
                      <a:srgbClr val="4F4F4F"/>
                    </a:gs>
                    <a:gs pos="82000">
                      <a:srgbClr val="4F4F4F"/>
                    </a:gs>
                  </a:gsLst>
                  <a:lin ang="5400000" scaled="0"/>
                </a:gradFill>
                <a:ea typeface="Segoe UI Historic" panose="020B0502040204020203" pitchFamily="34" charset="0"/>
                <a:cs typeface="Segoe UI Semilight" panose="020B0402040204020203" pitchFamily="34" charset="0"/>
              </a:rPr>
              <a:t>Cloud Drivers</a:t>
            </a:r>
          </a:p>
          <a:p>
            <a:pPr marL="342900" lvl="0" indent="-342900">
              <a:lnSpc>
                <a:spcPct val="90000"/>
              </a:lnSpc>
              <a:spcBef>
                <a:spcPts val="1000"/>
              </a:spcBef>
              <a:spcAft>
                <a:spcPts val="2400"/>
              </a:spcAft>
              <a:buFont typeface="Arial" panose="020B0604020202020204" pitchFamily="34" charset="0"/>
              <a:buChar char="•"/>
              <a:defRPr/>
            </a:pPr>
            <a:r>
              <a:rPr lang="en-US" sz="2200" kern="0" dirty="0">
                <a:gradFill>
                  <a:gsLst>
                    <a:gs pos="63000">
                      <a:srgbClr val="4F4F4F"/>
                    </a:gs>
                    <a:gs pos="82000">
                      <a:srgbClr val="4F4F4F"/>
                    </a:gs>
                  </a:gsLst>
                  <a:lin ang="5400000" scaled="0"/>
                </a:gradFill>
                <a:ea typeface="Segoe UI Historic" panose="020B0502040204020203" pitchFamily="34" charset="0"/>
                <a:cs typeface="Segoe UI Semilight" panose="020B0402040204020203" pitchFamily="34" charset="0"/>
              </a:rPr>
              <a:t>Security &amp; Compliance</a:t>
            </a:r>
          </a:p>
          <a:p>
            <a:pPr marL="342900" lvl="0" indent="-342900">
              <a:lnSpc>
                <a:spcPct val="90000"/>
              </a:lnSpc>
              <a:spcBef>
                <a:spcPts val="1000"/>
              </a:spcBef>
              <a:spcAft>
                <a:spcPts val="2400"/>
              </a:spcAft>
              <a:buFont typeface="Arial" panose="020B0604020202020204" pitchFamily="34" charset="0"/>
              <a:buChar char="•"/>
              <a:defRPr/>
            </a:pPr>
            <a:r>
              <a:rPr lang="en-US" sz="2200" kern="0" dirty="0">
                <a:gradFill>
                  <a:gsLst>
                    <a:gs pos="63000">
                      <a:srgbClr val="4F4F4F"/>
                    </a:gs>
                    <a:gs pos="82000">
                      <a:srgbClr val="4F4F4F"/>
                    </a:gs>
                  </a:gsLst>
                  <a:lin ang="5400000" scaled="0"/>
                </a:gradFill>
                <a:ea typeface="Segoe UI Historic" panose="020B0502040204020203" pitchFamily="34" charset="0"/>
                <a:cs typeface="Segoe UI Semilight" panose="020B0402040204020203" pitchFamily="34" charset="0"/>
              </a:rPr>
              <a:t>Reduce Costs</a:t>
            </a:r>
          </a:p>
          <a:p>
            <a:pPr marL="342900" lvl="0" indent="-342900">
              <a:lnSpc>
                <a:spcPct val="90000"/>
              </a:lnSpc>
              <a:spcBef>
                <a:spcPts val="1000"/>
              </a:spcBef>
              <a:spcAft>
                <a:spcPts val="2400"/>
              </a:spcAft>
              <a:buFont typeface="Arial" panose="020B0604020202020204" pitchFamily="34" charset="0"/>
              <a:buChar char="•"/>
              <a:defRPr/>
            </a:pPr>
            <a:r>
              <a:rPr lang="en-US" sz="2200" kern="0" dirty="0">
                <a:gradFill>
                  <a:gsLst>
                    <a:gs pos="63000">
                      <a:srgbClr val="4F4F4F"/>
                    </a:gs>
                    <a:gs pos="82000">
                      <a:srgbClr val="4F4F4F"/>
                    </a:gs>
                  </a:gsLst>
                  <a:lin ang="5400000" scaled="0"/>
                </a:gradFill>
                <a:ea typeface="Segoe UI Historic" panose="020B0502040204020203" pitchFamily="34" charset="0"/>
                <a:cs typeface="Segoe UI Semilight" panose="020B0402040204020203" pitchFamily="34" charset="0"/>
              </a:rPr>
              <a:t>Cloud Promotes Teamwork &amp; Innovation</a:t>
            </a:r>
          </a:p>
          <a:p>
            <a:pPr marL="342900" lvl="0" indent="-342900">
              <a:lnSpc>
                <a:spcPct val="90000"/>
              </a:lnSpc>
              <a:spcBef>
                <a:spcPts val="1000"/>
              </a:spcBef>
              <a:spcAft>
                <a:spcPts val="2400"/>
              </a:spcAft>
              <a:buFont typeface="Arial" panose="020B0604020202020204" pitchFamily="34" charset="0"/>
              <a:buChar char="•"/>
              <a:defRPr/>
            </a:pPr>
            <a:r>
              <a:rPr lang="en-US" sz="2200" kern="0" dirty="0">
                <a:gradFill>
                  <a:gsLst>
                    <a:gs pos="63000">
                      <a:srgbClr val="4F4F4F"/>
                    </a:gs>
                    <a:gs pos="82000">
                      <a:srgbClr val="4F4F4F"/>
                    </a:gs>
                  </a:gsLst>
                  <a:lin ang="5400000" scaled="0"/>
                </a:gradFill>
                <a:ea typeface="Segoe UI Historic" panose="020B0502040204020203" pitchFamily="34" charset="0"/>
                <a:cs typeface="Segoe UI Semilight" panose="020B0402040204020203" pitchFamily="34" charset="0"/>
              </a:rPr>
              <a:t>Simplify IT Management</a:t>
            </a:r>
          </a:p>
          <a:p>
            <a:pPr marL="342900" lvl="0" indent="-342900">
              <a:lnSpc>
                <a:spcPct val="90000"/>
              </a:lnSpc>
              <a:spcBef>
                <a:spcPts val="1000"/>
              </a:spcBef>
              <a:spcAft>
                <a:spcPts val="2400"/>
              </a:spcAft>
              <a:buFont typeface="Arial" panose="020B0604020202020204" pitchFamily="34" charset="0"/>
              <a:buChar char="•"/>
              <a:defRPr/>
            </a:pPr>
            <a:r>
              <a:rPr lang="en-US" sz="2200" kern="0" dirty="0">
                <a:gradFill>
                  <a:gsLst>
                    <a:gs pos="63000">
                      <a:srgbClr val="4F4F4F"/>
                    </a:gs>
                    <a:gs pos="82000">
                      <a:srgbClr val="4F4F4F"/>
                    </a:gs>
                  </a:gsLst>
                  <a:lin ang="5400000" scaled="0"/>
                </a:gradFill>
                <a:ea typeface="Segoe UI Historic" panose="020B0502040204020203" pitchFamily="34" charset="0"/>
                <a:cs typeface="Segoe UI Semilight" panose="020B0402040204020203" pitchFamily="34" charset="0"/>
              </a:rPr>
              <a:t>Cloud promotes agility &amp; keeps you current</a:t>
            </a:r>
          </a:p>
        </p:txBody>
      </p:sp>
      <p:sp>
        <p:nvSpPr>
          <p:cNvPr id="11" name="Title 14"/>
          <p:cNvSpPr txBox="1">
            <a:spLocks/>
          </p:cNvSpPr>
          <p:nvPr/>
        </p:nvSpPr>
        <p:spPr>
          <a:xfrm>
            <a:off x="4908808" y="321949"/>
            <a:ext cx="6972641" cy="461665"/>
          </a:xfrm>
          <a:prstGeom prst="rect">
            <a:avLst/>
          </a:prstGeom>
          <a:noFill/>
        </p:spPr>
        <p:txBody>
          <a:bodyPr vert="horz" wrap="square" lIns="182880" tIns="91440" rIns="182880" bIns="91440" rtlCol="0" anchor="ctr" anchorCtr="0">
            <a:spAutoFit/>
          </a:bodyPr>
          <a:lstStyle>
            <a:lvl1pPr algn="l" defTabSz="914192" rtl="0" eaLnBrk="1" latinLnBrk="0" hangingPunct="1">
              <a:lnSpc>
                <a:spcPct val="90000"/>
              </a:lnSpc>
              <a:spcBef>
                <a:spcPct val="0"/>
              </a:spcBef>
              <a:buNone/>
              <a:defRPr lang="en-US" sz="470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defTabSz="914192" rtl="0" eaLnBrk="1" fontAlgn="auto" latinLnBrk="0" hangingPunct="1">
              <a:lnSpc>
                <a:spcPct val="90000"/>
              </a:lnSpc>
              <a:spcBef>
                <a:spcPct val="0"/>
              </a:spcBef>
              <a:spcAft>
                <a:spcPts val="1200"/>
              </a:spcAft>
              <a:buClrTx/>
              <a:buSzTx/>
              <a:buFontTx/>
              <a:buNone/>
              <a:tabLst>
                <a:tab pos="2803525" algn="l"/>
              </a:tabLst>
              <a:defRPr/>
            </a:pPr>
            <a:r>
              <a:rPr kumimoji="0" lang="en-US" sz="2000" b="1" i="0" u="none" strike="noStrike" kern="1200" cap="none" spc="200" normalizeH="0" baseline="0" noProof="0" dirty="0">
                <a:ln w="3175">
                  <a:noFill/>
                </a:ln>
                <a:gradFill>
                  <a:gsLst>
                    <a:gs pos="1250">
                      <a:srgbClr val="4F4F4F"/>
                    </a:gs>
                    <a:gs pos="99000">
                      <a:srgbClr val="4F4F4F"/>
                    </a:gs>
                  </a:gsLst>
                  <a:lin ang="5400000" scaled="0"/>
                </a:gradFill>
                <a:effectLst/>
                <a:uLnTx/>
                <a:uFillTx/>
                <a:latin typeface="Segoe UI"/>
                <a:ea typeface="+mn-ea"/>
                <a:cs typeface="Segoe UI Semibold" panose="020B0702040204020203" pitchFamily="34" charset="0"/>
              </a:rPr>
              <a:t>Trends: EDU Customers are Moving to Cloud</a:t>
            </a:r>
            <a:endParaRPr kumimoji="0" lang="en-US" sz="2400" b="1" i="0" u="none" strike="noStrike" kern="1200" cap="none" spc="200" normalizeH="0" baseline="0" noProof="0" dirty="0">
              <a:ln w="3175">
                <a:noFill/>
              </a:ln>
              <a:gradFill>
                <a:gsLst>
                  <a:gs pos="1250">
                    <a:srgbClr val="4F4F4F"/>
                  </a:gs>
                  <a:gs pos="99000">
                    <a:srgbClr val="4F4F4F"/>
                  </a:gs>
                </a:gsLst>
                <a:lin ang="5400000" scaled="0"/>
              </a:gradFill>
              <a:effectLst/>
              <a:uLnTx/>
              <a:uFillTx/>
              <a:latin typeface="Segoe UI"/>
              <a:ea typeface="+mn-ea"/>
              <a:cs typeface="Segoe UI Semibold" panose="020B0702040204020203" pitchFamily="34" charset="0"/>
            </a:endParaRPr>
          </a:p>
        </p:txBody>
      </p:sp>
      <p:pic>
        <p:nvPicPr>
          <p:cNvPr id="20" name="Picture 19"/>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1" y="0"/>
            <a:ext cx="4585854" cy="6858000"/>
          </a:xfrm>
          <a:prstGeom prst="rect">
            <a:avLst/>
          </a:prstGeom>
        </p:spPr>
      </p:pic>
      <p:cxnSp>
        <p:nvCxnSpPr>
          <p:cNvPr id="31" name="Straight Connector 30"/>
          <p:cNvCxnSpPr/>
          <p:nvPr/>
        </p:nvCxnSpPr>
        <p:spPr>
          <a:xfrm flipV="1">
            <a:off x="4584071" y="1"/>
            <a:ext cx="0" cy="6857999"/>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128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Rectangle 178">
            <a:extLst>
              <a:ext uri="{FF2B5EF4-FFF2-40B4-BE49-F238E27FC236}">
                <a16:creationId xmlns:a16="http://schemas.microsoft.com/office/drawing/2014/main" id="{1B9078A8-D1E5-4043-9F18-FA404DDEC55E}"/>
              </a:ext>
            </a:extLst>
          </p:cNvPr>
          <p:cNvSpPr/>
          <p:nvPr/>
        </p:nvSpPr>
        <p:spPr>
          <a:xfrm>
            <a:off x="176192" y="5062481"/>
            <a:ext cx="11859864" cy="15964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endParaRPr lang="en-US" sz="1227">
              <a:solidFill>
                <a:srgbClr val="FFFFFF"/>
              </a:solidFill>
              <a:latin typeface="Segoe UI"/>
            </a:endParaRPr>
          </a:p>
        </p:txBody>
      </p:sp>
      <p:sp>
        <p:nvSpPr>
          <p:cNvPr id="105" name="Text Placeholder 104">
            <a:extLst>
              <a:ext uri="{FF2B5EF4-FFF2-40B4-BE49-F238E27FC236}">
                <a16:creationId xmlns:a16="http://schemas.microsoft.com/office/drawing/2014/main" id="{878EBEE9-4536-430B-95CA-EA28FDAB15E4}"/>
              </a:ext>
            </a:extLst>
          </p:cNvPr>
          <p:cNvSpPr>
            <a:spLocks noGrp="1"/>
          </p:cNvSpPr>
          <p:nvPr>
            <p:ph type="body" sz="quarter" idx="10"/>
          </p:nvPr>
        </p:nvSpPr>
        <p:spPr>
          <a:xfrm>
            <a:off x="248260" y="177129"/>
            <a:ext cx="4544090" cy="276999"/>
          </a:xfrm>
        </p:spPr>
        <p:txBody>
          <a:bodyPr/>
          <a:lstStyle/>
          <a:p>
            <a:r>
              <a:rPr lang="en-US" sz="1800" dirty="0"/>
              <a:t>Strategy: Digital Transformation in EDU</a:t>
            </a:r>
          </a:p>
        </p:txBody>
      </p:sp>
      <p:sp>
        <p:nvSpPr>
          <p:cNvPr id="110" name="TextBox 109">
            <a:extLst>
              <a:ext uri="{FF2B5EF4-FFF2-40B4-BE49-F238E27FC236}">
                <a16:creationId xmlns:a16="http://schemas.microsoft.com/office/drawing/2014/main" id="{250DF7C6-6C97-46AE-87EF-21651585CF03}"/>
              </a:ext>
            </a:extLst>
          </p:cNvPr>
          <p:cNvSpPr txBox="1"/>
          <p:nvPr/>
        </p:nvSpPr>
        <p:spPr>
          <a:xfrm>
            <a:off x="323370" y="5448773"/>
            <a:ext cx="4459217" cy="697627"/>
          </a:xfrm>
          <a:prstGeom prst="rect">
            <a:avLst/>
          </a:prstGeom>
          <a:noFill/>
        </p:spPr>
        <p:txBody>
          <a:bodyPr wrap="square" lIns="0" tIns="0" rIns="0" bIns="0" rtlCol="0">
            <a:spAutoFit/>
          </a:bodyPr>
          <a:lstStyle/>
          <a:p>
            <a:pPr algn="ctr" defTabSz="311719"/>
            <a:r>
              <a:rPr lang="en-US" dirty="0">
                <a:solidFill>
                  <a:srgbClr val="0078D7"/>
                </a:solidFill>
                <a:latin typeface="Segoe UI Semibold"/>
              </a:rPr>
              <a:t>Digital Transformation</a:t>
            </a:r>
          </a:p>
          <a:p>
            <a:pPr algn="ctr" defTabSz="311719"/>
            <a:r>
              <a:rPr lang="en-US" sz="1200" dirty="0">
                <a:solidFill>
                  <a:srgbClr val="282828"/>
                </a:solidFill>
                <a:latin typeface="Segoe UI"/>
              </a:rPr>
              <a:t>Transforming Education for the digital age</a:t>
            </a:r>
          </a:p>
          <a:p>
            <a:pPr algn="ctr" defTabSz="311719">
              <a:spcBef>
                <a:spcPts val="393"/>
              </a:spcBef>
            </a:pPr>
            <a:r>
              <a:rPr lang="en-US" sz="1200" dirty="0">
                <a:solidFill>
                  <a:srgbClr val="0078D7"/>
                </a:solidFill>
                <a:latin typeface="Segoe UI"/>
              </a:rPr>
              <a:t>Core pillars of digital transformation &amp; Education: </a:t>
            </a:r>
          </a:p>
        </p:txBody>
      </p:sp>
      <p:sp>
        <p:nvSpPr>
          <p:cNvPr id="137" name="cloud" title="Icon of a cloud">
            <a:extLst>
              <a:ext uri="{FF2B5EF4-FFF2-40B4-BE49-F238E27FC236}">
                <a16:creationId xmlns:a16="http://schemas.microsoft.com/office/drawing/2014/main" id="{CC6F5FBB-F6BE-4453-A32B-9F6FAE512FCC}"/>
              </a:ext>
            </a:extLst>
          </p:cNvPr>
          <p:cNvSpPr>
            <a:spLocks noChangeAspect="1"/>
          </p:cNvSpPr>
          <p:nvPr/>
        </p:nvSpPr>
        <p:spPr bwMode="auto">
          <a:xfrm>
            <a:off x="7779947" y="155864"/>
            <a:ext cx="489293" cy="311727"/>
          </a:xfrm>
          <a:custGeom>
            <a:avLst/>
            <a:gdLst>
              <a:gd name="T0" fmla="*/ 281 w 344"/>
              <a:gd name="T1" fmla="*/ 216 h 217"/>
              <a:gd name="T2" fmla="*/ 281 w 344"/>
              <a:gd name="T3" fmla="*/ 217 h 217"/>
              <a:gd name="T4" fmla="*/ 88 w 344"/>
              <a:gd name="T5" fmla="*/ 217 h 217"/>
              <a:gd name="T6" fmla="*/ 88 w 344"/>
              <a:gd name="T7" fmla="*/ 217 h 217"/>
              <a:gd name="T8" fmla="*/ 86 w 344"/>
              <a:gd name="T9" fmla="*/ 217 h 217"/>
              <a:gd name="T10" fmla="*/ 0 w 344"/>
              <a:gd name="T11" fmla="*/ 130 h 217"/>
              <a:gd name="T12" fmla="*/ 86 w 344"/>
              <a:gd name="T13" fmla="*/ 44 h 217"/>
              <a:gd name="T14" fmla="*/ 104 w 344"/>
              <a:gd name="T15" fmla="*/ 45 h 217"/>
              <a:gd name="T16" fmla="*/ 184 w 344"/>
              <a:gd name="T17" fmla="*/ 0 h 217"/>
              <a:gd name="T18" fmla="*/ 278 w 344"/>
              <a:gd name="T19" fmla="*/ 85 h 217"/>
              <a:gd name="T20" fmla="*/ 278 w 344"/>
              <a:gd name="T21" fmla="*/ 85 h 217"/>
              <a:gd name="T22" fmla="*/ 344 w 344"/>
              <a:gd name="T23" fmla="*/ 151 h 217"/>
              <a:gd name="T24" fmla="*/ 281 w 344"/>
              <a:gd name="T25"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17">
                <a:moveTo>
                  <a:pt x="281" y="216"/>
                </a:moveTo>
                <a:cubicBezTo>
                  <a:pt x="281" y="217"/>
                  <a:pt x="281" y="217"/>
                  <a:pt x="281" y="217"/>
                </a:cubicBezTo>
                <a:cubicBezTo>
                  <a:pt x="88" y="217"/>
                  <a:pt x="88" y="217"/>
                  <a:pt x="88" y="217"/>
                </a:cubicBezTo>
                <a:cubicBezTo>
                  <a:pt x="88" y="217"/>
                  <a:pt x="88" y="217"/>
                  <a:pt x="88" y="217"/>
                </a:cubicBezTo>
                <a:cubicBezTo>
                  <a:pt x="87" y="217"/>
                  <a:pt x="87" y="217"/>
                  <a:pt x="86" y="217"/>
                </a:cubicBezTo>
                <a:cubicBezTo>
                  <a:pt x="39" y="217"/>
                  <a:pt x="0" y="178"/>
                  <a:pt x="0" y="130"/>
                </a:cubicBezTo>
                <a:cubicBezTo>
                  <a:pt x="0" y="82"/>
                  <a:pt x="39" y="44"/>
                  <a:pt x="86" y="44"/>
                </a:cubicBezTo>
                <a:cubicBezTo>
                  <a:pt x="92" y="44"/>
                  <a:pt x="98" y="44"/>
                  <a:pt x="104" y="45"/>
                </a:cubicBezTo>
                <a:cubicBezTo>
                  <a:pt x="121" y="18"/>
                  <a:pt x="150" y="0"/>
                  <a:pt x="184" y="0"/>
                </a:cubicBezTo>
                <a:cubicBezTo>
                  <a:pt x="233" y="0"/>
                  <a:pt x="273" y="37"/>
                  <a:pt x="278" y="85"/>
                </a:cubicBezTo>
                <a:cubicBezTo>
                  <a:pt x="278" y="85"/>
                  <a:pt x="278" y="85"/>
                  <a:pt x="278" y="85"/>
                </a:cubicBezTo>
                <a:cubicBezTo>
                  <a:pt x="315" y="85"/>
                  <a:pt x="344" y="114"/>
                  <a:pt x="344" y="151"/>
                </a:cubicBezTo>
                <a:cubicBezTo>
                  <a:pt x="344" y="186"/>
                  <a:pt x="316" y="215"/>
                  <a:pt x="281" y="216"/>
                </a:cubicBezTo>
                <a:close/>
              </a:path>
            </a:pathLst>
          </a:custGeom>
          <a:noFill/>
          <a:ln w="19050" cap="sq">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2345" tIns="31173" rIns="62345" bIns="31173" numCol="1" anchor="t" anchorCtr="0" compatLnSpc="1">
            <a:prstTxWarp prst="textNoShape">
              <a:avLst/>
            </a:prstTxWarp>
          </a:bodyPr>
          <a:lstStyle/>
          <a:p>
            <a:pPr defTabSz="311719"/>
            <a:endParaRPr lang="en-US" sz="1227">
              <a:solidFill>
                <a:srgbClr val="282828"/>
              </a:solidFill>
              <a:latin typeface="Segoe UI"/>
            </a:endParaRPr>
          </a:p>
        </p:txBody>
      </p:sp>
      <p:grpSp>
        <p:nvGrpSpPr>
          <p:cNvPr id="4" name="Group 3">
            <a:extLst>
              <a:ext uri="{FF2B5EF4-FFF2-40B4-BE49-F238E27FC236}">
                <a16:creationId xmlns:a16="http://schemas.microsoft.com/office/drawing/2014/main" id="{00C2F576-5237-4913-B401-2C8711425CFC}"/>
              </a:ext>
            </a:extLst>
          </p:cNvPr>
          <p:cNvGrpSpPr/>
          <p:nvPr/>
        </p:nvGrpSpPr>
        <p:grpSpPr>
          <a:xfrm>
            <a:off x="5459432" y="5209936"/>
            <a:ext cx="6163826" cy="1374553"/>
            <a:chOff x="3915809" y="5284905"/>
            <a:chExt cx="4360678" cy="1054501"/>
          </a:xfrm>
        </p:grpSpPr>
        <p:grpSp>
          <p:nvGrpSpPr>
            <p:cNvPr id="138" name="Group 137">
              <a:extLst>
                <a:ext uri="{FF2B5EF4-FFF2-40B4-BE49-F238E27FC236}">
                  <a16:creationId xmlns:a16="http://schemas.microsoft.com/office/drawing/2014/main" id="{1498B3CF-D9EA-461D-BED7-87EC5E228696}"/>
                </a:ext>
              </a:extLst>
            </p:cNvPr>
            <p:cNvGrpSpPr>
              <a:grpSpLocks noChangeAspect="1"/>
            </p:cNvGrpSpPr>
            <p:nvPr/>
          </p:nvGrpSpPr>
          <p:grpSpPr>
            <a:xfrm>
              <a:off x="4275217" y="5284905"/>
              <a:ext cx="309884" cy="311727"/>
              <a:chOff x="1246807" y="2442199"/>
              <a:chExt cx="480607" cy="483466"/>
            </a:xfrm>
          </p:grpSpPr>
          <p:sp>
            <p:nvSpPr>
              <p:cNvPr id="139" name="Line 5">
                <a:extLst>
                  <a:ext uri="{FF2B5EF4-FFF2-40B4-BE49-F238E27FC236}">
                    <a16:creationId xmlns:a16="http://schemas.microsoft.com/office/drawing/2014/main" id="{8AAED74A-8C50-4DDA-BF16-6949C63B920F}"/>
                  </a:ext>
                </a:extLst>
              </p:cNvPr>
              <p:cNvSpPr>
                <a:spLocks noChangeShapeType="1"/>
              </p:cNvSpPr>
              <p:nvPr/>
            </p:nvSpPr>
            <p:spPr bwMode="auto">
              <a:xfrm flipH="1">
                <a:off x="1434663" y="2729227"/>
                <a:ext cx="8582" cy="7629"/>
              </a:xfrm>
              <a:prstGeom prst="line">
                <a:avLst/>
              </a:prstGeom>
              <a:noFill/>
              <a:ln w="19050" cap="rnd">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61120" tIns="30560" rIns="61120" bIns="30560" numCol="1" anchor="t" anchorCtr="0" compatLnSpc="1">
                <a:prstTxWarp prst="textNoShape">
                  <a:avLst/>
                </a:prstTxWarp>
              </a:bodyPr>
              <a:lstStyle/>
              <a:p>
                <a:pPr defTabSz="311719"/>
                <a:endParaRPr lang="en-US" sz="1203">
                  <a:solidFill>
                    <a:srgbClr val="282828"/>
                  </a:solidFill>
                  <a:latin typeface="Segoe UI"/>
                </a:endParaRPr>
              </a:p>
            </p:txBody>
          </p:sp>
          <p:sp>
            <p:nvSpPr>
              <p:cNvPr id="140" name="Freeform 6">
                <a:extLst>
                  <a:ext uri="{FF2B5EF4-FFF2-40B4-BE49-F238E27FC236}">
                    <a16:creationId xmlns:a16="http://schemas.microsoft.com/office/drawing/2014/main" id="{4258CF43-A0FD-43D2-ACE9-15D8E80A3494}"/>
                  </a:ext>
                </a:extLst>
              </p:cNvPr>
              <p:cNvSpPr>
                <a:spLocks/>
              </p:cNvSpPr>
              <p:nvPr/>
            </p:nvSpPr>
            <p:spPr bwMode="auto">
              <a:xfrm>
                <a:off x="1457549" y="2599540"/>
                <a:ext cx="114430" cy="115383"/>
              </a:xfrm>
              <a:custGeom>
                <a:avLst/>
                <a:gdLst>
                  <a:gd name="T0" fmla="*/ 11 w 56"/>
                  <a:gd name="T1" fmla="*/ 0 h 56"/>
                  <a:gd name="T2" fmla="*/ 1 w 56"/>
                  <a:gd name="T3" fmla="*/ 42 h 56"/>
                  <a:gd name="T4" fmla="*/ 13 w 56"/>
                  <a:gd name="T5" fmla="*/ 54 h 56"/>
                  <a:gd name="T6" fmla="*/ 56 w 56"/>
                  <a:gd name="T7" fmla="*/ 45 h 56"/>
                  <a:gd name="T8" fmla="*/ 11 w 56"/>
                  <a:gd name="T9" fmla="*/ 0 h 56"/>
                </a:gdLst>
                <a:ahLst/>
                <a:cxnLst>
                  <a:cxn ang="0">
                    <a:pos x="T0" y="T1"/>
                  </a:cxn>
                  <a:cxn ang="0">
                    <a:pos x="T2" y="T3"/>
                  </a:cxn>
                  <a:cxn ang="0">
                    <a:pos x="T4" y="T5"/>
                  </a:cxn>
                  <a:cxn ang="0">
                    <a:pos x="T6" y="T7"/>
                  </a:cxn>
                  <a:cxn ang="0">
                    <a:pos x="T8" y="T9"/>
                  </a:cxn>
                </a:cxnLst>
                <a:rect l="0" t="0" r="r" b="b"/>
                <a:pathLst>
                  <a:path w="56" h="56">
                    <a:moveTo>
                      <a:pt x="11" y="0"/>
                    </a:moveTo>
                    <a:cubicBezTo>
                      <a:pt x="1" y="42"/>
                      <a:pt x="1" y="42"/>
                      <a:pt x="1" y="42"/>
                    </a:cubicBezTo>
                    <a:cubicBezTo>
                      <a:pt x="0" y="49"/>
                      <a:pt x="6" y="56"/>
                      <a:pt x="13" y="54"/>
                    </a:cubicBezTo>
                    <a:cubicBezTo>
                      <a:pt x="56" y="45"/>
                      <a:pt x="56" y="45"/>
                      <a:pt x="56" y="45"/>
                    </a:cubicBezTo>
                    <a:lnTo>
                      <a:pt x="11" y="0"/>
                    </a:ln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1120" tIns="30560" rIns="61120" bIns="30560" numCol="1" anchor="t" anchorCtr="0" compatLnSpc="1">
                <a:prstTxWarp prst="textNoShape">
                  <a:avLst/>
                </a:prstTxWarp>
              </a:bodyPr>
              <a:lstStyle/>
              <a:p>
                <a:pPr defTabSz="311719"/>
                <a:endParaRPr lang="en-US" sz="1203">
                  <a:solidFill>
                    <a:srgbClr val="282828"/>
                  </a:solidFill>
                  <a:latin typeface="Segoe UI"/>
                </a:endParaRPr>
              </a:p>
            </p:txBody>
          </p:sp>
          <p:sp>
            <p:nvSpPr>
              <p:cNvPr id="141" name="Freeform 7">
                <a:extLst>
                  <a:ext uri="{FF2B5EF4-FFF2-40B4-BE49-F238E27FC236}">
                    <a16:creationId xmlns:a16="http://schemas.microsoft.com/office/drawing/2014/main" id="{D8C3F49E-29BC-430D-9861-A557D432B5B8}"/>
                  </a:ext>
                </a:extLst>
              </p:cNvPr>
              <p:cNvSpPr>
                <a:spLocks/>
              </p:cNvSpPr>
              <p:nvPr/>
            </p:nvSpPr>
            <p:spPr bwMode="auto">
              <a:xfrm>
                <a:off x="1502368" y="2474621"/>
                <a:ext cx="194531" cy="192624"/>
              </a:xfrm>
              <a:custGeom>
                <a:avLst/>
                <a:gdLst>
                  <a:gd name="T0" fmla="*/ 96 w 204"/>
                  <a:gd name="T1" fmla="*/ 0 h 202"/>
                  <a:gd name="T2" fmla="*/ 0 w 204"/>
                  <a:gd name="T3" fmla="*/ 97 h 202"/>
                  <a:gd name="T4" fmla="*/ 107 w 204"/>
                  <a:gd name="T5" fmla="*/ 202 h 202"/>
                  <a:gd name="T6" fmla="*/ 204 w 204"/>
                  <a:gd name="T7" fmla="*/ 108 h 202"/>
                </a:gdLst>
                <a:ahLst/>
                <a:cxnLst>
                  <a:cxn ang="0">
                    <a:pos x="T0" y="T1"/>
                  </a:cxn>
                  <a:cxn ang="0">
                    <a:pos x="T2" y="T3"/>
                  </a:cxn>
                  <a:cxn ang="0">
                    <a:pos x="T4" y="T5"/>
                  </a:cxn>
                  <a:cxn ang="0">
                    <a:pos x="T6" y="T7"/>
                  </a:cxn>
                </a:cxnLst>
                <a:rect l="0" t="0" r="r" b="b"/>
                <a:pathLst>
                  <a:path w="204" h="202">
                    <a:moveTo>
                      <a:pt x="96" y="0"/>
                    </a:moveTo>
                    <a:lnTo>
                      <a:pt x="0" y="97"/>
                    </a:lnTo>
                    <a:lnTo>
                      <a:pt x="107" y="202"/>
                    </a:lnTo>
                    <a:lnTo>
                      <a:pt x="204" y="108"/>
                    </a:ln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1120" tIns="30560" rIns="61120" bIns="30560" numCol="1" anchor="t" anchorCtr="0" compatLnSpc="1">
                <a:prstTxWarp prst="textNoShape">
                  <a:avLst/>
                </a:prstTxWarp>
              </a:bodyPr>
              <a:lstStyle/>
              <a:p>
                <a:pPr defTabSz="311719"/>
                <a:endParaRPr lang="en-US" sz="1203">
                  <a:solidFill>
                    <a:srgbClr val="282828"/>
                  </a:solidFill>
                  <a:latin typeface="Segoe UI"/>
                </a:endParaRPr>
              </a:p>
            </p:txBody>
          </p:sp>
          <p:sp>
            <p:nvSpPr>
              <p:cNvPr id="142" name="Freeform 8">
                <a:extLst>
                  <a:ext uri="{FF2B5EF4-FFF2-40B4-BE49-F238E27FC236}">
                    <a16:creationId xmlns:a16="http://schemas.microsoft.com/office/drawing/2014/main" id="{7A442304-A664-4516-A621-0DC7B3ECEF4D}"/>
                  </a:ext>
                </a:extLst>
              </p:cNvPr>
              <p:cNvSpPr>
                <a:spLocks/>
              </p:cNvSpPr>
              <p:nvPr/>
            </p:nvSpPr>
            <p:spPr bwMode="auto">
              <a:xfrm>
                <a:off x="1568165" y="2532789"/>
                <a:ext cx="132548" cy="134455"/>
              </a:xfrm>
              <a:custGeom>
                <a:avLst/>
                <a:gdLst>
                  <a:gd name="T0" fmla="*/ 38 w 139"/>
                  <a:gd name="T1" fmla="*/ 141 h 141"/>
                  <a:gd name="T2" fmla="*/ 139 w 139"/>
                  <a:gd name="T3" fmla="*/ 40 h 141"/>
                  <a:gd name="T4" fmla="*/ 122 w 139"/>
                  <a:gd name="T5" fmla="*/ 8 h 141"/>
                  <a:gd name="T6" fmla="*/ 107 w 139"/>
                  <a:gd name="T7" fmla="*/ 0 h 141"/>
                  <a:gd name="T8" fmla="*/ 0 w 139"/>
                  <a:gd name="T9" fmla="*/ 105 h 141"/>
                  <a:gd name="T10" fmla="*/ 38 w 139"/>
                  <a:gd name="T11" fmla="*/ 141 h 141"/>
                </a:gdLst>
                <a:ahLst/>
                <a:cxnLst>
                  <a:cxn ang="0">
                    <a:pos x="T0" y="T1"/>
                  </a:cxn>
                  <a:cxn ang="0">
                    <a:pos x="T2" y="T3"/>
                  </a:cxn>
                  <a:cxn ang="0">
                    <a:pos x="T4" y="T5"/>
                  </a:cxn>
                  <a:cxn ang="0">
                    <a:pos x="T6" y="T7"/>
                  </a:cxn>
                  <a:cxn ang="0">
                    <a:pos x="T8" y="T9"/>
                  </a:cxn>
                  <a:cxn ang="0">
                    <a:pos x="T10" y="T11"/>
                  </a:cxn>
                </a:cxnLst>
                <a:rect l="0" t="0" r="r" b="b"/>
                <a:pathLst>
                  <a:path w="139" h="141">
                    <a:moveTo>
                      <a:pt x="38" y="141"/>
                    </a:moveTo>
                    <a:lnTo>
                      <a:pt x="139" y="40"/>
                    </a:lnTo>
                    <a:lnTo>
                      <a:pt x="122" y="8"/>
                    </a:lnTo>
                    <a:lnTo>
                      <a:pt x="107" y="0"/>
                    </a:lnTo>
                    <a:lnTo>
                      <a:pt x="0" y="105"/>
                    </a:lnTo>
                    <a:lnTo>
                      <a:pt x="38" y="141"/>
                    </a:lnTo>
                    <a:close/>
                  </a:path>
                </a:pathLst>
              </a:custGeom>
              <a:solidFill>
                <a:schemeClr val="tx1"/>
              </a:solidFill>
              <a:ln w="38100">
                <a:noFill/>
                <a:round/>
                <a:headEnd/>
                <a:tailEnd/>
              </a:ln>
            </p:spPr>
            <p:txBody>
              <a:bodyPr vert="horz" wrap="square" lIns="61120" tIns="30560" rIns="61120" bIns="30560" numCol="1" anchor="t" anchorCtr="0" compatLnSpc="1">
                <a:prstTxWarp prst="textNoShape">
                  <a:avLst/>
                </a:prstTxWarp>
              </a:bodyPr>
              <a:lstStyle/>
              <a:p>
                <a:pPr defTabSz="311719"/>
                <a:endParaRPr lang="en-US" sz="1203">
                  <a:solidFill>
                    <a:srgbClr val="282828"/>
                  </a:solidFill>
                  <a:latin typeface="Segoe UI"/>
                </a:endParaRPr>
              </a:p>
            </p:txBody>
          </p:sp>
          <p:sp>
            <p:nvSpPr>
              <p:cNvPr id="143" name="Freeform 9">
                <a:extLst>
                  <a:ext uri="{FF2B5EF4-FFF2-40B4-BE49-F238E27FC236}">
                    <a16:creationId xmlns:a16="http://schemas.microsoft.com/office/drawing/2014/main" id="{A128DCCB-271E-45AC-B29B-F754AF27236E}"/>
                  </a:ext>
                </a:extLst>
              </p:cNvPr>
              <p:cNvSpPr>
                <a:spLocks/>
              </p:cNvSpPr>
              <p:nvPr/>
            </p:nvSpPr>
            <p:spPr bwMode="auto">
              <a:xfrm>
                <a:off x="1471853" y="2667244"/>
                <a:ext cx="100126" cy="39097"/>
              </a:xfrm>
              <a:custGeom>
                <a:avLst/>
                <a:gdLst>
                  <a:gd name="T0" fmla="*/ 73 w 105"/>
                  <a:gd name="T1" fmla="*/ 0 h 41"/>
                  <a:gd name="T2" fmla="*/ 0 w 105"/>
                  <a:gd name="T3" fmla="*/ 33 h 41"/>
                  <a:gd name="T4" fmla="*/ 10 w 105"/>
                  <a:gd name="T5" fmla="*/ 41 h 41"/>
                  <a:gd name="T6" fmla="*/ 105 w 105"/>
                  <a:gd name="T7" fmla="*/ 28 h 41"/>
                  <a:gd name="T8" fmla="*/ 73 w 105"/>
                  <a:gd name="T9" fmla="*/ 0 h 41"/>
                </a:gdLst>
                <a:ahLst/>
                <a:cxnLst>
                  <a:cxn ang="0">
                    <a:pos x="T0" y="T1"/>
                  </a:cxn>
                  <a:cxn ang="0">
                    <a:pos x="T2" y="T3"/>
                  </a:cxn>
                  <a:cxn ang="0">
                    <a:pos x="T4" y="T5"/>
                  </a:cxn>
                  <a:cxn ang="0">
                    <a:pos x="T6" y="T7"/>
                  </a:cxn>
                  <a:cxn ang="0">
                    <a:pos x="T8" y="T9"/>
                  </a:cxn>
                </a:cxnLst>
                <a:rect l="0" t="0" r="r" b="b"/>
                <a:pathLst>
                  <a:path w="105" h="41">
                    <a:moveTo>
                      <a:pt x="73" y="0"/>
                    </a:moveTo>
                    <a:lnTo>
                      <a:pt x="0" y="33"/>
                    </a:lnTo>
                    <a:lnTo>
                      <a:pt x="10" y="41"/>
                    </a:lnTo>
                    <a:lnTo>
                      <a:pt x="105" y="28"/>
                    </a:lnTo>
                    <a:lnTo>
                      <a:pt x="73" y="0"/>
                    </a:lnTo>
                    <a:close/>
                  </a:path>
                </a:pathLst>
              </a:custGeom>
              <a:solidFill>
                <a:schemeClr val="tx1"/>
              </a:solidFill>
              <a:ln w="25400">
                <a:solidFill>
                  <a:schemeClr val="tx1"/>
                </a:solidFill>
                <a:round/>
                <a:headEnd/>
                <a:tailEnd/>
              </a:ln>
            </p:spPr>
            <p:txBody>
              <a:bodyPr vert="horz" wrap="square" lIns="61120" tIns="30560" rIns="61120" bIns="30560" numCol="1" anchor="t" anchorCtr="0" compatLnSpc="1">
                <a:prstTxWarp prst="textNoShape">
                  <a:avLst/>
                </a:prstTxWarp>
              </a:bodyPr>
              <a:lstStyle/>
              <a:p>
                <a:pPr defTabSz="311719"/>
                <a:endParaRPr lang="en-US" sz="1203">
                  <a:solidFill>
                    <a:srgbClr val="282828"/>
                  </a:solidFill>
                  <a:latin typeface="Segoe UI"/>
                </a:endParaRPr>
              </a:p>
            </p:txBody>
          </p:sp>
          <p:sp>
            <p:nvSpPr>
              <p:cNvPr id="144" name="Freeform 10">
                <a:extLst>
                  <a:ext uri="{FF2B5EF4-FFF2-40B4-BE49-F238E27FC236}">
                    <a16:creationId xmlns:a16="http://schemas.microsoft.com/office/drawing/2014/main" id="{BF53DFAB-7512-4F6D-AACB-FB1ED58E340E}"/>
                  </a:ext>
                </a:extLst>
              </p:cNvPr>
              <p:cNvSpPr>
                <a:spLocks/>
              </p:cNvSpPr>
              <p:nvPr/>
            </p:nvSpPr>
            <p:spPr bwMode="auto">
              <a:xfrm>
                <a:off x="1261111" y="2788349"/>
                <a:ext cx="75333" cy="73426"/>
              </a:xfrm>
              <a:custGeom>
                <a:avLst/>
                <a:gdLst>
                  <a:gd name="T0" fmla="*/ 0 w 79"/>
                  <a:gd name="T1" fmla="*/ 77 h 77"/>
                  <a:gd name="T2" fmla="*/ 8 w 79"/>
                  <a:gd name="T3" fmla="*/ 0 h 77"/>
                  <a:gd name="T4" fmla="*/ 79 w 79"/>
                  <a:gd name="T5" fmla="*/ 24 h 77"/>
                </a:gdLst>
                <a:ahLst/>
                <a:cxnLst>
                  <a:cxn ang="0">
                    <a:pos x="T0" y="T1"/>
                  </a:cxn>
                  <a:cxn ang="0">
                    <a:pos x="T2" y="T3"/>
                  </a:cxn>
                  <a:cxn ang="0">
                    <a:pos x="T4" y="T5"/>
                  </a:cxn>
                </a:cxnLst>
                <a:rect l="0" t="0" r="r" b="b"/>
                <a:pathLst>
                  <a:path w="79" h="77">
                    <a:moveTo>
                      <a:pt x="0" y="77"/>
                    </a:moveTo>
                    <a:lnTo>
                      <a:pt x="8" y="0"/>
                    </a:lnTo>
                    <a:lnTo>
                      <a:pt x="79" y="24"/>
                    </a:ln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1120" tIns="30560" rIns="61120" bIns="30560" numCol="1" anchor="t" anchorCtr="0" compatLnSpc="1">
                <a:prstTxWarp prst="textNoShape">
                  <a:avLst/>
                </a:prstTxWarp>
              </a:bodyPr>
              <a:lstStyle/>
              <a:p>
                <a:pPr defTabSz="311719"/>
                <a:endParaRPr lang="en-US" sz="1203">
                  <a:solidFill>
                    <a:srgbClr val="282828"/>
                  </a:solidFill>
                  <a:latin typeface="Segoe UI"/>
                </a:endParaRPr>
              </a:p>
            </p:txBody>
          </p:sp>
          <p:sp>
            <p:nvSpPr>
              <p:cNvPr id="145" name="Freeform 11">
                <a:extLst>
                  <a:ext uri="{FF2B5EF4-FFF2-40B4-BE49-F238E27FC236}">
                    <a16:creationId xmlns:a16="http://schemas.microsoft.com/office/drawing/2014/main" id="{E0DB862D-CF52-4635-9982-E0F243400D81}"/>
                  </a:ext>
                </a:extLst>
              </p:cNvPr>
              <p:cNvSpPr>
                <a:spLocks/>
              </p:cNvSpPr>
              <p:nvPr/>
            </p:nvSpPr>
            <p:spPr bwMode="auto">
              <a:xfrm>
                <a:off x="1246807" y="2442199"/>
                <a:ext cx="480607" cy="483466"/>
              </a:xfrm>
              <a:custGeom>
                <a:avLst/>
                <a:gdLst>
                  <a:gd name="T0" fmla="*/ 0 w 235"/>
                  <a:gd name="T1" fmla="*/ 118 h 236"/>
                  <a:gd name="T2" fmla="*/ 118 w 235"/>
                  <a:gd name="T3" fmla="*/ 0 h 236"/>
                  <a:gd name="T4" fmla="*/ 235 w 235"/>
                  <a:gd name="T5" fmla="*/ 118 h 236"/>
                  <a:gd name="T6" fmla="*/ 118 w 235"/>
                  <a:gd name="T7" fmla="*/ 236 h 236"/>
                  <a:gd name="T8" fmla="*/ 12 w 235"/>
                  <a:gd name="T9" fmla="*/ 171 h 236"/>
                </a:gdLst>
                <a:ahLst/>
                <a:cxnLst>
                  <a:cxn ang="0">
                    <a:pos x="T0" y="T1"/>
                  </a:cxn>
                  <a:cxn ang="0">
                    <a:pos x="T2" y="T3"/>
                  </a:cxn>
                  <a:cxn ang="0">
                    <a:pos x="T4" y="T5"/>
                  </a:cxn>
                  <a:cxn ang="0">
                    <a:pos x="T6" y="T7"/>
                  </a:cxn>
                  <a:cxn ang="0">
                    <a:pos x="T8" y="T9"/>
                  </a:cxn>
                </a:cxnLst>
                <a:rect l="0" t="0" r="r" b="b"/>
                <a:pathLst>
                  <a:path w="235" h="236">
                    <a:moveTo>
                      <a:pt x="0" y="118"/>
                    </a:moveTo>
                    <a:cubicBezTo>
                      <a:pt x="0" y="53"/>
                      <a:pt x="52" y="0"/>
                      <a:pt x="118" y="0"/>
                    </a:cubicBezTo>
                    <a:cubicBezTo>
                      <a:pt x="183" y="0"/>
                      <a:pt x="235" y="53"/>
                      <a:pt x="235" y="118"/>
                    </a:cubicBezTo>
                    <a:cubicBezTo>
                      <a:pt x="235" y="183"/>
                      <a:pt x="183" y="236"/>
                      <a:pt x="118" y="236"/>
                    </a:cubicBezTo>
                    <a:cubicBezTo>
                      <a:pt x="71" y="236"/>
                      <a:pt x="31" y="209"/>
                      <a:pt x="12" y="171"/>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1120" tIns="30560" rIns="61120" bIns="30560" numCol="1" anchor="t" anchorCtr="0" compatLnSpc="1">
                <a:prstTxWarp prst="textNoShape">
                  <a:avLst/>
                </a:prstTxWarp>
              </a:bodyPr>
              <a:lstStyle/>
              <a:p>
                <a:pPr defTabSz="311719"/>
                <a:endParaRPr lang="en-US" sz="1203">
                  <a:solidFill>
                    <a:srgbClr val="282828"/>
                  </a:solidFill>
                  <a:latin typeface="Segoe UI"/>
                </a:endParaRPr>
              </a:p>
            </p:txBody>
          </p:sp>
        </p:grpSp>
        <p:sp>
          <p:nvSpPr>
            <p:cNvPr id="146" name="people_14">
              <a:extLst>
                <a:ext uri="{FF2B5EF4-FFF2-40B4-BE49-F238E27FC236}">
                  <a16:creationId xmlns:a16="http://schemas.microsoft.com/office/drawing/2014/main" id="{4CFB7C1D-2BFC-4976-BAFB-4C28B7A9393B}"/>
                </a:ext>
              </a:extLst>
            </p:cNvPr>
            <p:cNvSpPr>
              <a:spLocks noChangeAspect="1" noEditPoints="1"/>
            </p:cNvSpPr>
            <p:nvPr/>
          </p:nvSpPr>
          <p:spPr bwMode="auto">
            <a:xfrm>
              <a:off x="5301240" y="5326861"/>
              <a:ext cx="493437" cy="255359"/>
            </a:xfrm>
            <a:custGeom>
              <a:avLst/>
              <a:gdLst>
                <a:gd name="T0" fmla="*/ 134 w 355"/>
                <a:gd name="T1" fmla="*/ 53 h 182"/>
                <a:gd name="T2" fmla="*/ 187 w 355"/>
                <a:gd name="T3" fmla="*/ 0 h 182"/>
                <a:gd name="T4" fmla="*/ 240 w 355"/>
                <a:gd name="T5" fmla="*/ 53 h 182"/>
                <a:gd name="T6" fmla="*/ 187 w 355"/>
                <a:gd name="T7" fmla="*/ 106 h 182"/>
                <a:gd name="T8" fmla="*/ 134 w 355"/>
                <a:gd name="T9" fmla="*/ 53 h 182"/>
                <a:gd name="T10" fmla="*/ 257 w 355"/>
                <a:gd name="T11" fmla="*/ 158 h 182"/>
                <a:gd name="T12" fmla="*/ 187 w 355"/>
                <a:gd name="T13" fmla="*/ 107 h 182"/>
                <a:gd name="T14" fmla="*/ 112 w 355"/>
                <a:gd name="T15" fmla="*/ 181 h 182"/>
                <a:gd name="T16" fmla="*/ 304 w 355"/>
                <a:gd name="T17" fmla="*/ 129 h 182"/>
                <a:gd name="T18" fmla="*/ 341 w 355"/>
                <a:gd name="T19" fmla="*/ 92 h 182"/>
                <a:gd name="T20" fmla="*/ 304 w 355"/>
                <a:gd name="T21" fmla="*/ 55 h 182"/>
                <a:gd name="T22" fmla="*/ 267 w 355"/>
                <a:gd name="T23" fmla="*/ 92 h 182"/>
                <a:gd name="T24" fmla="*/ 304 w 355"/>
                <a:gd name="T25" fmla="*/ 129 h 182"/>
                <a:gd name="T26" fmla="*/ 355 w 355"/>
                <a:gd name="T27" fmla="*/ 181 h 182"/>
                <a:gd name="T28" fmla="*/ 304 w 355"/>
                <a:gd name="T29" fmla="*/ 129 h 182"/>
                <a:gd name="T30" fmla="*/ 252 w 355"/>
                <a:gd name="T31" fmla="*/ 181 h 182"/>
                <a:gd name="T32" fmla="*/ 67 w 355"/>
                <a:gd name="T33" fmla="*/ 131 h 182"/>
                <a:gd name="T34" fmla="*/ 118 w 355"/>
                <a:gd name="T35" fmla="*/ 80 h 182"/>
                <a:gd name="T36" fmla="*/ 67 w 355"/>
                <a:gd name="T37" fmla="*/ 30 h 182"/>
                <a:gd name="T38" fmla="*/ 17 w 355"/>
                <a:gd name="T39" fmla="*/ 80 h 182"/>
                <a:gd name="T40" fmla="*/ 67 w 355"/>
                <a:gd name="T41" fmla="*/ 131 h 182"/>
                <a:gd name="T42" fmla="*/ 117 w 355"/>
                <a:gd name="T43" fmla="*/ 153 h 182"/>
                <a:gd name="T44" fmla="*/ 67 w 355"/>
                <a:gd name="T45" fmla="*/ 132 h 182"/>
                <a:gd name="T46" fmla="*/ 0 w 355"/>
                <a:gd name="T47"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182">
                  <a:moveTo>
                    <a:pt x="134" y="53"/>
                  </a:moveTo>
                  <a:cubicBezTo>
                    <a:pt x="134" y="23"/>
                    <a:pt x="157" y="0"/>
                    <a:pt x="187" y="0"/>
                  </a:cubicBezTo>
                  <a:cubicBezTo>
                    <a:pt x="216" y="0"/>
                    <a:pt x="240" y="23"/>
                    <a:pt x="240" y="53"/>
                  </a:cubicBezTo>
                  <a:cubicBezTo>
                    <a:pt x="240" y="82"/>
                    <a:pt x="216" y="106"/>
                    <a:pt x="187" y="106"/>
                  </a:cubicBezTo>
                  <a:cubicBezTo>
                    <a:pt x="157" y="106"/>
                    <a:pt x="134" y="82"/>
                    <a:pt x="134" y="53"/>
                  </a:cubicBezTo>
                  <a:close/>
                  <a:moveTo>
                    <a:pt x="257" y="158"/>
                  </a:moveTo>
                  <a:cubicBezTo>
                    <a:pt x="248" y="128"/>
                    <a:pt x="220" y="107"/>
                    <a:pt x="187" y="107"/>
                  </a:cubicBezTo>
                  <a:cubicBezTo>
                    <a:pt x="146" y="107"/>
                    <a:pt x="112" y="140"/>
                    <a:pt x="112" y="181"/>
                  </a:cubicBezTo>
                  <a:moveTo>
                    <a:pt x="304" y="129"/>
                  </a:moveTo>
                  <a:cubicBezTo>
                    <a:pt x="324" y="129"/>
                    <a:pt x="341" y="112"/>
                    <a:pt x="341" y="92"/>
                  </a:cubicBezTo>
                  <a:cubicBezTo>
                    <a:pt x="341" y="71"/>
                    <a:pt x="324" y="55"/>
                    <a:pt x="304" y="55"/>
                  </a:cubicBezTo>
                  <a:cubicBezTo>
                    <a:pt x="283" y="55"/>
                    <a:pt x="267" y="71"/>
                    <a:pt x="267" y="92"/>
                  </a:cubicBezTo>
                  <a:cubicBezTo>
                    <a:pt x="267" y="112"/>
                    <a:pt x="283" y="129"/>
                    <a:pt x="304" y="129"/>
                  </a:cubicBezTo>
                  <a:close/>
                  <a:moveTo>
                    <a:pt x="355" y="181"/>
                  </a:moveTo>
                  <a:cubicBezTo>
                    <a:pt x="355" y="152"/>
                    <a:pt x="332" y="129"/>
                    <a:pt x="304" y="129"/>
                  </a:cubicBezTo>
                  <a:cubicBezTo>
                    <a:pt x="275" y="129"/>
                    <a:pt x="252" y="152"/>
                    <a:pt x="252" y="181"/>
                  </a:cubicBezTo>
                  <a:moveTo>
                    <a:pt x="67" y="131"/>
                  </a:moveTo>
                  <a:cubicBezTo>
                    <a:pt x="95" y="131"/>
                    <a:pt x="118" y="108"/>
                    <a:pt x="118" y="80"/>
                  </a:cubicBezTo>
                  <a:cubicBezTo>
                    <a:pt x="118" y="53"/>
                    <a:pt x="95" y="30"/>
                    <a:pt x="67" y="30"/>
                  </a:cubicBezTo>
                  <a:cubicBezTo>
                    <a:pt x="40" y="30"/>
                    <a:pt x="17" y="53"/>
                    <a:pt x="17" y="80"/>
                  </a:cubicBezTo>
                  <a:cubicBezTo>
                    <a:pt x="17" y="108"/>
                    <a:pt x="40" y="131"/>
                    <a:pt x="67" y="131"/>
                  </a:cubicBezTo>
                  <a:close/>
                  <a:moveTo>
                    <a:pt x="117" y="153"/>
                  </a:moveTo>
                  <a:cubicBezTo>
                    <a:pt x="105" y="140"/>
                    <a:pt x="87" y="132"/>
                    <a:pt x="67" y="132"/>
                  </a:cubicBezTo>
                  <a:cubicBezTo>
                    <a:pt x="36" y="132"/>
                    <a:pt x="9" y="153"/>
                    <a:pt x="0" y="182"/>
                  </a:cubicBezTo>
                </a:path>
              </a:pathLst>
            </a:custGeom>
            <a:noFill/>
            <a:ln w="1905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1102" tIns="30551" rIns="61102" bIns="30551" numCol="1" anchor="t" anchorCtr="0" compatLnSpc="1">
              <a:prstTxWarp prst="textNoShape">
                <a:avLst/>
              </a:prstTxWarp>
            </a:bodyPr>
            <a:lstStyle/>
            <a:p>
              <a:pPr defTabSz="610929">
                <a:defRPr/>
              </a:pPr>
              <a:endParaRPr lang="en-US" sz="1203">
                <a:gradFill>
                  <a:gsLst>
                    <a:gs pos="0">
                      <a:srgbClr val="505050"/>
                    </a:gs>
                    <a:gs pos="100000">
                      <a:srgbClr val="505050"/>
                    </a:gs>
                  </a:gsLst>
                </a:gradFill>
                <a:latin typeface="Segoe UI"/>
              </a:endParaRPr>
            </a:p>
          </p:txBody>
        </p:sp>
        <p:grpSp>
          <p:nvGrpSpPr>
            <p:cNvPr id="147" name="Group 146">
              <a:extLst>
                <a:ext uri="{FF2B5EF4-FFF2-40B4-BE49-F238E27FC236}">
                  <a16:creationId xmlns:a16="http://schemas.microsoft.com/office/drawing/2014/main" id="{7B7E0413-0FAB-470C-A3F7-F2A56CB1CBFB}"/>
                </a:ext>
              </a:extLst>
            </p:cNvPr>
            <p:cNvGrpSpPr/>
            <p:nvPr/>
          </p:nvGrpSpPr>
          <p:grpSpPr>
            <a:xfrm>
              <a:off x="6498064" y="5330375"/>
              <a:ext cx="322535" cy="303183"/>
              <a:chOff x="8039387" y="2527477"/>
              <a:chExt cx="765248" cy="719332"/>
            </a:xfrm>
            <a:solidFill>
              <a:schemeClr val="tx1"/>
            </a:solidFill>
          </p:grpSpPr>
          <p:sp>
            <p:nvSpPr>
              <p:cNvPr id="148" name="Freeform 15">
                <a:extLst>
                  <a:ext uri="{FF2B5EF4-FFF2-40B4-BE49-F238E27FC236}">
                    <a16:creationId xmlns:a16="http://schemas.microsoft.com/office/drawing/2014/main" id="{498329A2-FE1D-4DCB-8ECE-29CD326BA513}"/>
                  </a:ext>
                </a:extLst>
              </p:cNvPr>
              <p:cNvSpPr>
                <a:spLocks noEditPoints="1"/>
              </p:cNvSpPr>
              <p:nvPr/>
            </p:nvSpPr>
            <p:spPr bwMode="auto">
              <a:xfrm>
                <a:off x="8039387" y="2527477"/>
                <a:ext cx="765248" cy="719332"/>
              </a:xfrm>
              <a:custGeom>
                <a:avLst/>
                <a:gdLst>
                  <a:gd name="T0" fmla="*/ 314 w 400"/>
                  <a:gd name="T1" fmla="*/ 318 h 376"/>
                  <a:gd name="T2" fmla="*/ 314 w 400"/>
                  <a:gd name="T3" fmla="*/ 376 h 376"/>
                  <a:gd name="T4" fmla="*/ 0 w 400"/>
                  <a:gd name="T5" fmla="*/ 376 h 376"/>
                  <a:gd name="T6" fmla="*/ 0 w 400"/>
                  <a:gd name="T7" fmla="*/ 82 h 376"/>
                  <a:gd name="T8" fmla="*/ 57 w 400"/>
                  <a:gd name="T9" fmla="*/ 82 h 376"/>
                  <a:gd name="T10" fmla="*/ 57 w 400"/>
                  <a:gd name="T11" fmla="*/ 157 h 376"/>
                  <a:gd name="T12" fmla="*/ 25 w 400"/>
                  <a:gd name="T13" fmla="*/ 157 h 376"/>
                  <a:gd name="T14" fmla="*/ 25 w 400"/>
                  <a:gd name="T15" fmla="*/ 351 h 376"/>
                  <a:gd name="T16" fmla="*/ 289 w 400"/>
                  <a:gd name="T17" fmla="*/ 351 h 376"/>
                  <a:gd name="T18" fmla="*/ 289 w 400"/>
                  <a:gd name="T19" fmla="*/ 318 h 376"/>
                  <a:gd name="T20" fmla="*/ 314 w 400"/>
                  <a:gd name="T21" fmla="*/ 318 h 376"/>
                  <a:gd name="T22" fmla="*/ 400 w 400"/>
                  <a:gd name="T23" fmla="*/ 290 h 376"/>
                  <a:gd name="T24" fmla="*/ 86 w 400"/>
                  <a:gd name="T25" fmla="*/ 290 h 376"/>
                  <a:gd name="T26" fmla="*/ 86 w 400"/>
                  <a:gd name="T27" fmla="*/ 0 h 376"/>
                  <a:gd name="T28" fmla="*/ 400 w 400"/>
                  <a:gd name="T29" fmla="*/ 0 h 376"/>
                  <a:gd name="T30" fmla="*/ 400 w 400"/>
                  <a:gd name="T31" fmla="*/ 290 h 376"/>
                  <a:gd name="T32" fmla="*/ 375 w 400"/>
                  <a:gd name="T33" fmla="*/ 71 h 376"/>
                  <a:gd name="T34" fmla="*/ 107 w 400"/>
                  <a:gd name="T35" fmla="*/ 71 h 376"/>
                  <a:gd name="T36" fmla="*/ 107 w 400"/>
                  <a:gd name="T37" fmla="*/ 265 h 376"/>
                  <a:gd name="T38" fmla="*/ 375 w 400"/>
                  <a:gd name="T39" fmla="*/ 265 h 376"/>
                  <a:gd name="T40" fmla="*/ 375 w 400"/>
                  <a:gd name="T41" fmla="*/ 7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0" h="376">
                    <a:moveTo>
                      <a:pt x="314" y="318"/>
                    </a:moveTo>
                    <a:lnTo>
                      <a:pt x="314" y="376"/>
                    </a:lnTo>
                    <a:lnTo>
                      <a:pt x="0" y="376"/>
                    </a:lnTo>
                    <a:lnTo>
                      <a:pt x="0" y="82"/>
                    </a:lnTo>
                    <a:lnTo>
                      <a:pt x="57" y="82"/>
                    </a:lnTo>
                    <a:lnTo>
                      <a:pt x="57" y="157"/>
                    </a:lnTo>
                    <a:lnTo>
                      <a:pt x="25" y="157"/>
                    </a:lnTo>
                    <a:lnTo>
                      <a:pt x="25" y="351"/>
                    </a:lnTo>
                    <a:lnTo>
                      <a:pt x="289" y="351"/>
                    </a:lnTo>
                    <a:lnTo>
                      <a:pt x="289" y="318"/>
                    </a:lnTo>
                    <a:lnTo>
                      <a:pt x="314" y="318"/>
                    </a:lnTo>
                    <a:close/>
                    <a:moveTo>
                      <a:pt x="400" y="290"/>
                    </a:moveTo>
                    <a:lnTo>
                      <a:pt x="86" y="290"/>
                    </a:lnTo>
                    <a:lnTo>
                      <a:pt x="86" y="0"/>
                    </a:lnTo>
                    <a:lnTo>
                      <a:pt x="400" y="0"/>
                    </a:lnTo>
                    <a:lnTo>
                      <a:pt x="400" y="290"/>
                    </a:lnTo>
                    <a:close/>
                    <a:moveTo>
                      <a:pt x="375" y="71"/>
                    </a:moveTo>
                    <a:lnTo>
                      <a:pt x="107" y="71"/>
                    </a:lnTo>
                    <a:lnTo>
                      <a:pt x="107" y="265"/>
                    </a:lnTo>
                    <a:lnTo>
                      <a:pt x="375" y="265"/>
                    </a:lnTo>
                    <a:lnTo>
                      <a:pt x="375"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1120" tIns="30560" rIns="61120" bIns="30560" numCol="1" anchor="t" anchorCtr="0" compatLnSpc="1">
                <a:prstTxWarp prst="textNoShape">
                  <a:avLst/>
                </a:prstTxWarp>
              </a:bodyPr>
              <a:lstStyle/>
              <a:p>
                <a:pPr defTabSz="311719"/>
                <a:endParaRPr lang="en-US" sz="1203">
                  <a:solidFill>
                    <a:srgbClr val="282828"/>
                  </a:solidFill>
                  <a:latin typeface="Segoe UI"/>
                </a:endParaRPr>
              </a:p>
            </p:txBody>
          </p:sp>
          <p:sp>
            <p:nvSpPr>
              <p:cNvPr id="149" name="Freeform 16">
                <a:extLst>
                  <a:ext uri="{FF2B5EF4-FFF2-40B4-BE49-F238E27FC236}">
                    <a16:creationId xmlns:a16="http://schemas.microsoft.com/office/drawing/2014/main" id="{BBFAC7FA-747B-4167-9A6A-1A91B6A1B412}"/>
                  </a:ext>
                </a:extLst>
              </p:cNvPr>
              <p:cNvSpPr>
                <a:spLocks/>
              </p:cNvSpPr>
              <p:nvPr/>
            </p:nvSpPr>
            <p:spPr bwMode="auto">
              <a:xfrm>
                <a:off x="8387575" y="2753225"/>
                <a:ext cx="225748" cy="191312"/>
              </a:xfrm>
              <a:custGeom>
                <a:avLst/>
                <a:gdLst>
                  <a:gd name="T0" fmla="*/ 29 w 33"/>
                  <a:gd name="T1" fmla="*/ 0 h 28"/>
                  <a:gd name="T2" fmla="*/ 30 w 33"/>
                  <a:gd name="T3" fmla="*/ 0 h 28"/>
                  <a:gd name="T4" fmla="*/ 33 w 33"/>
                  <a:gd name="T5" fmla="*/ 2 h 28"/>
                  <a:gd name="T6" fmla="*/ 33 w 33"/>
                  <a:gd name="T7" fmla="*/ 3 h 28"/>
                  <a:gd name="T8" fmla="*/ 33 w 33"/>
                  <a:gd name="T9" fmla="*/ 3 h 28"/>
                  <a:gd name="T10" fmla="*/ 14 w 33"/>
                  <a:gd name="T11" fmla="*/ 28 h 28"/>
                  <a:gd name="T12" fmla="*/ 1 w 33"/>
                  <a:gd name="T13" fmla="*/ 14 h 28"/>
                  <a:gd name="T14" fmla="*/ 1 w 33"/>
                  <a:gd name="T15" fmla="*/ 13 h 28"/>
                  <a:gd name="T16" fmla="*/ 1 w 33"/>
                  <a:gd name="T17" fmla="*/ 13 h 28"/>
                  <a:gd name="T18" fmla="*/ 4 w 33"/>
                  <a:gd name="T19" fmla="*/ 10 h 28"/>
                  <a:gd name="T20" fmla="*/ 4 w 33"/>
                  <a:gd name="T21" fmla="*/ 9 h 28"/>
                  <a:gd name="T22" fmla="*/ 5 w 33"/>
                  <a:gd name="T23" fmla="*/ 10 h 28"/>
                  <a:gd name="T24" fmla="*/ 14 w 33"/>
                  <a:gd name="T25" fmla="*/ 19 h 28"/>
                  <a:gd name="T26" fmla="*/ 28 w 33"/>
                  <a:gd name="T27" fmla="*/ 0 h 28"/>
                  <a:gd name="T28" fmla="*/ 29 w 33"/>
                  <a:gd name="T2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28">
                    <a:moveTo>
                      <a:pt x="29" y="0"/>
                    </a:moveTo>
                    <a:cubicBezTo>
                      <a:pt x="29" y="0"/>
                      <a:pt x="29" y="0"/>
                      <a:pt x="30" y="0"/>
                    </a:cubicBezTo>
                    <a:cubicBezTo>
                      <a:pt x="33" y="2"/>
                      <a:pt x="33" y="2"/>
                      <a:pt x="33" y="2"/>
                    </a:cubicBezTo>
                    <a:cubicBezTo>
                      <a:pt x="33" y="2"/>
                      <a:pt x="33" y="3"/>
                      <a:pt x="33" y="3"/>
                    </a:cubicBezTo>
                    <a:cubicBezTo>
                      <a:pt x="33" y="3"/>
                      <a:pt x="33" y="3"/>
                      <a:pt x="33" y="3"/>
                    </a:cubicBezTo>
                    <a:cubicBezTo>
                      <a:pt x="14" y="28"/>
                      <a:pt x="14" y="28"/>
                      <a:pt x="14" y="28"/>
                    </a:cubicBezTo>
                    <a:cubicBezTo>
                      <a:pt x="1" y="14"/>
                      <a:pt x="1" y="14"/>
                      <a:pt x="1" y="14"/>
                    </a:cubicBezTo>
                    <a:cubicBezTo>
                      <a:pt x="1" y="13"/>
                      <a:pt x="0" y="13"/>
                      <a:pt x="1" y="13"/>
                    </a:cubicBezTo>
                    <a:cubicBezTo>
                      <a:pt x="1" y="13"/>
                      <a:pt x="1" y="13"/>
                      <a:pt x="1" y="13"/>
                    </a:cubicBezTo>
                    <a:cubicBezTo>
                      <a:pt x="4" y="10"/>
                      <a:pt x="4" y="10"/>
                      <a:pt x="4" y="10"/>
                    </a:cubicBezTo>
                    <a:cubicBezTo>
                      <a:pt x="4" y="9"/>
                      <a:pt x="4" y="9"/>
                      <a:pt x="4" y="9"/>
                    </a:cubicBezTo>
                    <a:cubicBezTo>
                      <a:pt x="5" y="9"/>
                      <a:pt x="5" y="9"/>
                      <a:pt x="5" y="10"/>
                    </a:cubicBezTo>
                    <a:cubicBezTo>
                      <a:pt x="14" y="19"/>
                      <a:pt x="14" y="19"/>
                      <a:pt x="14" y="19"/>
                    </a:cubicBezTo>
                    <a:cubicBezTo>
                      <a:pt x="28" y="0"/>
                      <a:pt x="28" y="0"/>
                      <a:pt x="28" y="0"/>
                    </a:cubicBezTo>
                    <a:cubicBezTo>
                      <a:pt x="29" y="0"/>
                      <a:pt x="29"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1120" tIns="30560" rIns="61120" bIns="30560" numCol="1" anchor="t" anchorCtr="0" compatLnSpc="1">
                <a:prstTxWarp prst="textNoShape">
                  <a:avLst/>
                </a:prstTxWarp>
              </a:bodyPr>
              <a:lstStyle/>
              <a:p>
                <a:pPr defTabSz="311719"/>
                <a:endParaRPr lang="en-US" sz="1203">
                  <a:solidFill>
                    <a:srgbClr val="282828"/>
                  </a:solidFill>
                  <a:latin typeface="Segoe UI"/>
                </a:endParaRPr>
              </a:p>
            </p:txBody>
          </p:sp>
        </p:grpSp>
        <p:sp>
          <p:nvSpPr>
            <p:cNvPr id="150" name="Rectangle 149">
              <a:extLst>
                <a:ext uri="{FF2B5EF4-FFF2-40B4-BE49-F238E27FC236}">
                  <a16:creationId xmlns:a16="http://schemas.microsoft.com/office/drawing/2014/main" id="{A50DC975-2DB0-4FE6-A1FE-47769A5397AA}"/>
                </a:ext>
              </a:extLst>
            </p:cNvPr>
            <p:cNvSpPr/>
            <p:nvPr/>
          </p:nvSpPr>
          <p:spPr>
            <a:xfrm>
              <a:off x="7247787" y="5710609"/>
              <a:ext cx="1028700" cy="623733"/>
            </a:xfrm>
            <a:prstGeom prst="rect">
              <a:avLst/>
            </a:prstGeom>
            <a:noFill/>
          </p:spPr>
          <p:txBody>
            <a:bodyPr wrap="square" lIns="0" tIns="0" rIns="0" bIns="0">
              <a:spAutoFit/>
            </a:bodyPr>
            <a:lstStyle/>
            <a:p>
              <a:pPr algn="ctr" defTabSz="610445">
                <a:defRPr/>
              </a:pPr>
              <a:r>
                <a:rPr lang="en-US" sz="1200" kern="0" dirty="0">
                  <a:solidFill>
                    <a:srgbClr val="282828"/>
                  </a:solidFill>
                  <a:latin typeface="Segoe UI Semibold"/>
                  <a:cs typeface="Segoe UI" panose="020B0502040204020203" pitchFamily="34" charset="0"/>
                </a:rPr>
                <a:t>Intelligent security</a:t>
              </a:r>
            </a:p>
            <a:p>
              <a:pPr defTabSz="311719">
                <a:spcBef>
                  <a:spcPts val="147"/>
                </a:spcBef>
                <a:defRPr/>
              </a:pPr>
              <a:r>
                <a:rPr lang="en-US" sz="1000" dirty="0">
                  <a:solidFill>
                    <a:srgbClr val="0078D7"/>
                  </a:solidFill>
                  <a:latin typeface="Segoe UI"/>
                </a:rPr>
                <a:t>Protect your information, apps, and identities with comprehensive, proactive enterprise security.</a:t>
              </a:r>
            </a:p>
          </p:txBody>
        </p:sp>
        <p:sp>
          <p:nvSpPr>
            <p:cNvPr id="151" name="Rectangle 16">
              <a:extLst>
                <a:ext uri="{FF2B5EF4-FFF2-40B4-BE49-F238E27FC236}">
                  <a16:creationId xmlns:a16="http://schemas.microsoft.com/office/drawing/2014/main" id="{BFC67A0E-D224-4886-8138-BB3E588B7596}"/>
                </a:ext>
              </a:extLst>
            </p:cNvPr>
            <p:cNvSpPr/>
            <p:nvPr/>
          </p:nvSpPr>
          <p:spPr>
            <a:xfrm>
              <a:off x="3915809" y="5715672"/>
              <a:ext cx="1028700" cy="623734"/>
            </a:xfrm>
            <a:prstGeom prst="rect">
              <a:avLst/>
            </a:prstGeom>
            <a:noFill/>
          </p:spPr>
          <p:txBody>
            <a:bodyPr wrap="square" lIns="0" tIns="0" rIns="0" bIns="0">
              <a:spAutoFit/>
            </a:bodyPr>
            <a:lstStyle/>
            <a:p>
              <a:pPr algn="ctr" defTabSz="610445">
                <a:defRPr/>
              </a:pPr>
              <a:r>
                <a:rPr lang="en-US" sz="1200" kern="0" dirty="0">
                  <a:solidFill>
                    <a:srgbClr val="282828"/>
                  </a:solidFill>
                  <a:latin typeface="Segoe UI Semibold"/>
                  <a:cs typeface="Segoe UI" panose="020B0502040204020203" pitchFamily="34" charset="0"/>
                </a:rPr>
                <a:t>Unlocks creativity</a:t>
              </a:r>
            </a:p>
            <a:p>
              <a:pPr defTabSz="311719">
                <a:spcBef>
                  <a:spcPts val="147"/>
                </a:spcBef>
                <a:defRPr/>
              </a:pPr>
              <a:r>
                <a:rPr lang="en-US" sz="1000" dirty="0">
                  <a:solidFill>
                    <a:srgbClr val="0078D7"/>
                  </a:solidFill>
                  <a:latin typeface="Segoe UI"/>
                </a:rPr>
                <a:t>Turn ideas into action with simplified, intelligent services across all devices.</a:t>
              </a:r>
            </a:p>
          </p:txBody>
        </p:sp>
        <p:sp>
          <p:nvSpPr>
            <p:cNvPr id="152" name="Rectangle 151">
              <a:extLst>
                <a:ext uri="{FF2B5EF4-FFF2-40B4-BE49-F238E27FC236}">
                  <a16:creationId xmlns:a16="http://schemas.microsoft.com/office/drawing/2014/main" id="{14C2D67A-8049-41E5-9D33-5167E13B5DF8}"/>
                </a:ext>
              </a:extLst>
            </p:cNvPr>
            <p:cNvSpPr/>
            <p:nvPr/>
          </p:nvSpPr>
          <p:spPr>
            <a:xfrm>
              <a:off x="5026468" y="5710609"/>
              <a:ext cx="1028700" cy="623733"/>
            </a:xfrm>
            <a:prstGeom prst="rect">
              <a:avLst/>
            </a:prstGeom>
            <a:noFill/>
          </p:spPr>
          <p:txBody>
            <a:bodyPr wrap="square" lIns="0" tIns="0" rIns="0" bIns="0">
              <a:spAutoFit/>
            </a:bodyPr>
            <a:lstStyle/>
            <a:p>
              <a:pPr algn="ctr" defTabSz="610445">
                <a:defRPr/>
              </a:pPr>
              <a:r>
                <a:rPr lang="en-US" sz="1200" kern="0" dirty="0">
                  <a:solidFill>
                    <a:srgbClr val="282828"/>
                  </a:solidFill>
                  <a:latin typeface="Segoe UI Semibold"/>
                  <a:cs typeface="Segoe UI" panose="020B0502040204020203" pitchFamily="34" charset="0"/>
                </a:rPr>
                <a:t>Built for teamwork</a:t>
              </a:r>
            </a:p>
            <a:p>
              <a:pPr defTabSz="311719">
                <a:spcBef>
                  <a:spcPts val="147"/>
                </a:spcBef>
                <a:defRPr/>
              </a:pPr>
              <a:r>
                <a:rPr lang="en-US" sz="1000" dirty="0">
                  <a:solidFill>
                    <a:srgbClr val="0078D7"/>
                  </a:solidFill>
                  <a:latin typeface="Segoe UI"/>
                </a:rPr>
                <a:t>Connect people, data, and insights with a universal toolkit that fosters collaboration.</a:t>
              </a:r>
            </a:p>
          </p:txBody>
        </p:sp>
        <p:sp>
          <p:nvSpPr>
            <p:cNvPr id="153" name="Rectangle 152">
              <a:extLst>
                <a:ext uri="{FF2B5EF4-FFF2-40B4-BE49-F238E27FC236}">
                  <a16:creationId xmlns:a16="http://schemas.microsoft.com/office/drawing/2014/main" id="{BEE177BA-3279-4A70-9F2A-E9AF6197A98A}"/>
                </a:ext>
              </a:extLst>
            </p:cNvPr>
            <p:cNvSpPr/>
            <p:nvPr/>
          </p:nvSpPr>
          <p:spPr>
            <a:xfrm>
              <a:off x="6137127" y="5710609"/>
              <a:ext cx="1028700" cy="623733"/>
            </a:xfrm>
            <a:prstGeom prst="rect">
              <a:avLst/>
            </a:prstGeom>
            <a:noFill/>
          </p:spPr>
          <p:txBody>
            <a:bodyPr wrap="square" lIns="0" tIns="0" rIns="0" bIns="0">
              <a:spAutoFit/>
            </a:bodyPr>
            <a:lstStyle/>
            <a:p>
              <a:pPr algn="ctr" defTabSz="610445">
                <a:defRPr/>
              </a:pPr>
              <a:r>
                <a:rPr lang="en-US" sz="1200" kern="0" dirty="0">
                  <a:solidFill>
                    <a:srgbClr val="282828"/>
                  </a:solidFill>
                  <a:latin typeface="Segoe UI Semibold"/>
                  <a:cs typeface="Segoe UI" panose="020B0502040204020203" pitchFamily="34" charset="0"/>
                </a:rPr>
                <a:t>Integrated simplicity</a:t>
              </a:r>
            </a:p>
            <a:p>
              <a:pPr defTabSz="311719">
                <a:spcBef>
                  <a:spcPts val="147"/>
                </a:spcBef>
                <a:defRPr/>
              </a:pPr>
              <a:r>
                <a:rPr lang="en-US" sz="1000" dirty="0">
                  <a:solidFill>
                    <a:srgbClr val="0078D7"/>
                  </a:solidFill>
                  <a:latin typeface="Segoe UI"/>
                </a:rPr>
                <a:t>Stay productive and up to date with simple, unified tools and predictable processes. </a:t>
              </a:r>
            </a:p>
          </p:txBody>
        </p:sp>
        <p:sp>
          <p:nvSpPr>
            <p:cNvPr id="154" name="Lock" title="Icon of a padlock">
              <a:extLst>
                <a:ext uri="{FF2B5EF4-FFF2-40B4-BE49-F238E27FC236}">
                  <a16:creationId xmlns:a16="http://schemas.microsoft.com/office/drawing/2014/main" id="{6B508E41-2E5F-4EC3-A5AF-69652A584AEC}"/>
                </a:ext>
              </a:extLst>
            </p:cNvPr>
            <p:cNvSpPr>
              <a:spLocks noChangeAspect="1" noEditPoints="1"/>
            </p:cNvSpPr>
            <p:nvPr/>
          </p:nvSpPr>
          <p:spPr bwMode="auto">
            <a:xfrm>
              <a:off x="7650619" y="5311625"/>
              <a:ext cx="223037" cy="311727"/>
            </a:xfrm>
            <a:custGeom>
              <a:avLst/>
              <a:gdLst>
                <a:gd name="T0" fmla="*/ 239 w 239"/>
                <a:gd name="T1" fmla="*/ 335 h 335"/>
                <a:gd name="T2" fmla="*/ 0 w 239"/>
                <a:gd name="T3" fmla="*/ 335 h 335"/>
                <a:gd name="T4" fmla="*/ 0 w 239"/>
                <a:gd name="T5" fmla="*/ 157 h 335"/>
                <a:gd name="T6" fmla="*/ 239 w 239"/>
                <a:gd name="T7" fmla="*/ 157 h 335"/>
                <a:gd name="T8" fmla="*/ 239 w 239"/>
                <a:gd name="T9" fmla="*/ 335 h 335"/>
                <a:gd name="T10" fmla="*/ 196 w 239"/>
                <a:gd name="T11" fmla="*/ 157 h 335"/>
                <a:gd name="T12" fmla="*/ 196 w 239"/>
                <a:gd name="T13" fmla="*/ 75 h 335"/>
                <a:gd name="T14" fmla="*/ 121 w 239"/>
                <a:gd name="T15" fmla="*/ 0 h 335"/>
                <a:gd name="T16" fmla="*/ 46 w 239"/>
                <a:gd name="T17" fmla="*/ 75 h 335"/>
                <a:gd name="T18" fmla="*/ 46 w 239"/>
                <a:gd name="T19" fmla="*/ 15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335">
                  <a:moveTo>
                    <a:pt x="239" y="335"/>
                  </a:moveTo>
                  <a:cubicBezTo>
                    <a:pt x="0" y="335"/>
                    <a:pt x="0" y="335"/>
                    <a:pt x="0" y="335"/>
                  </a:cubicBezTo>
                  <a:cubicBezTo>
                    <a:pt x="0" y="157"/>
                    <a:pt x="0" y="157"/>
                    <a:pt x="0" y="157"/>
                  </a:cubicBezTo>
                  <a:cubicBezTo>
                    <a:pt x="239" y="157"/>
                    <a:pt x="239" y="157"/>
                    <a:pt x="239" y="157"/>
                  </a:cubicBezTo>
                  <a:lnTo>
                    <a:pt x="239" y="335"/>
                  </a:lnTo>
                  <a:close/>
                  <a:moveTo>
                    <a:pt x="196" y="157"/>
                  </a:moveTo>
                  <a:cubicBezTo>
                    <a:pt x="196" y="75"/>
                    <a:pt x="196" y="75"/>
                    <a:pt x="196" y="75"/>
                  </a:cubicBezTo>
                  <a:cubicBezTo>
                    <a:pt x="196" y="34"/>
                    <a:pt x="163" y="0"/>
                    <a:pt x="121" y="0"/>
                  </a:cubicBezTo>
                  <a:cubicBezTo>
                    <a:pt x="79" y="0"/>
                    <a:pt x="46" y="34"/>
                    <a:pt x="46" y="75"/>
                  </a:cubicBezTo>
                  <a:cubicBezTo>
                    <a:pt x="46" y="157"/>
                    <a:pt x="46" y="157"/>
                    <a:pt x="46" y="157"/>
                  </a:cubicBezTo>
                </a:path>
              </a:pathLst>
            </a:cu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2345" tIns="31173" rIns="62345" bIns="31173" numCol="1" anchor="t" anchorCtr="0" compatLnSpc="1">
              <a:prstTxWarp prst="textNoShape">
                <a:avLst/>
              </a:prstTxWarp>
            </a:bodyPr>
            <a:lstStyle/>
            <a:p>
              <a:pPr defTabSz="311719"/>
              <a:endParaRPr lang="en-US" sz="1227">
                <a:solidFill>
                  <a:srgbClr val="282828"/>
                </a:solidFill>
                <a:latin typeface="Segoe UI"/>
              </a:endParaRPr>
            </a:p>
          </p:txBody>
        </p:sp>
      </p:grpSp>
      <p:sp>
        <p:nvSpPr>
          <p:cNvPr id="156" name="Rectangle 155">
            <a:extLst>
              <a:ext uri="{FF2B5EF4-FFF2-40B4-BE49-F238E27FC236}">
                <a16:creationId xmlns:a16="http://schemas.microsoft.com/office/drawing/2014/main" id="{70113F0D-FC46-46E3-8E99-037B80E80936}"/>
              </a:ext>
            </a:extLst>
          </p:cNvPr>
          <p:cNvSpPr/>
          <p:nvPr/>
        </p:nvSpPr>
        <p:spPr>
          <a:xfrm>
            <a:off x="8303324" y="1795539"/>
            <a:ext cx="3494123" cy="646331"/>
          </a:xfrm>
          <a:prstGeom prst="rect">
            <a:avLst/>
          </a:prstGeom>
        </p:spPr>
        <p:txBody>
          <a:bodyPr wrap="square" lIns="0" tIns="0" rIns="0" bIns="0">
            <a:spAutoFit/>
          </a:bodyPr>
          <a:lstStyle/>
          <a:p>
            <a:pPr defTabSz="389528">
              <a:spcBef>
                <a:spcPct val="0"/>
              </a:spcBef>
              <a:spcAft>
                <a:spcPts val="1304"/>
              </a:spcAft>
              <a:tabLst>
                <a:tab pos="267807" algn="l"/>
              </a:tabLst>
              <a:defRPr/>
            </a:pPr>
            <a:r>
              <a:rPr lang="en-US" sz="1400" b="1" dirty="0">
                <a:ln w="3175">
                  <a:noFill/>
                </a:ln>
                <a:solidFill>
                  <a:srgbClr val="0078D7"/>
                </a:solidFill>
                <a:latin typeface="Segoe UI"/>
                <a:cs typeface="Segoe UI Semibold" panose="020B0702040204020203" pitchFamily="34" charset="0"/>
              </a:rPr>
              <a:t>Microsoft 365</a:t>
            </a:r>
            <a:r>
              <a:rPr lang="en-US" sz="1400" b="1" dirty="0">
                <a:solidFill>
                  <a:srgbClr val="287EFF"/>
                </a:solidFill>
                <a:latin typeface="Segoe UI"/>
                <a:ea typeface="Times New Roman" panose="02020603050405020304" pitchFamily="18" charset="0"/>
                <a:cs typeface="Segoe UI Semilight" panose="020B0402040204020203" pitchFamily="34" charset="0"/>
              </a:rPr>
              <a:t> </a:t>
            </a:r>
            <a:r>
              <a:rPr lang="en-US" sz="1400" dirty="0">
                <a:solidFill>
                  <a:srgbClr val="282828"/>
                </a:solidFill>
                <a:latin typeface="Segoe UI"/>
                <a:ea typeface="Times New Roman" panose="02020603050405020304" pitchFamily="18" charset="0"/>
                <a:cs typeface="Segoe UI Semibold" panose="020B0702040204020203" pitchFamily="34" charset="0"/>
              </a:rPr>
              <a:t>is a complete, intelligent solution to empower students &amp; educators to be creative and work together, securely.</a:t>
            </a:r>
          </a:p>
        </p:txBody>
      </p:sp>
      <p:grpSp>
        <p:nvGrpSpPr>
          <p:cNvPr id="8" name="Group 7">
            <a:extLst>
              <a:ext uri="{FF2B5EF4-FFF2-40B4-BE49-F238E27FC236}">
                <a16:creationId xmlns:a16="http://schemas.microsoft.com/office/drawing/2014/main" id="{4D3E73EB-5876-4662-9DA7-37672291D0F9}"/>
              </a:ext>
            </a:extLst>
          </p:cNvPr>
          <p:cNvGrpSpPr/>
          <p:nvPr/>
        </p:nvGrpSpPr>
        <p:grpSpPr>
          <a:xfrm>
            <a:off x="8303324" y="3080541"/>
            <a:ext cx="3201130" cy="826848"/>
            <a:chOff x="8551893" y="4586672"/>
            <a:chExt cx="2847311" cy="623455"/>
          </a:xfrm>
        </p:grpSpPr>
        <p:sp>
          <p:nvSpPr>
            <p:cNvPr id="166" name="Rectangle: Rounded Corners 165">
              <a:extLst>
                <a:ext uri="{FF2B5EF4-FFF2-40B4-BE49-F238E27FC236}">
                  <a16:creationId xmlns:a16="http://schemas.microsoft.com/office/drawing/2014/main" id="{4EA125E5-3287-43B7-B3D8-F8649839239C}"/>
                </a:ext>
              </a:extLst>
            </p:cNvPr>
            <p:cNvSpPr/>
            <p:nvPr/>
          </p:nvSpPr>
          <p:spPr>
            <a:xfrm>
              <a:off x="8551893" y="4586672"/>
              <a:ext cx="2847311" cy="62345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719"/>
              <a:endParaRPr lang="en-US" sz="1227">
                <a:solidFill>
                  <a:srgbClr val="FFFFFF"/>
                </a:solidFill>
                <a:latin typeface="Segoe UI"/>
              </a:endParaRPr>
            </a:p>
          </p:txBody>
        </p:sp>
        <p:grpSp>
          <p:nvGrpSpPr>
            <p:cNvPr id="7" name="Group 6">
              <a:extLst>
                <a:ext uri="{FF2B5EF4-FFF2-40B4-BE49-F238E27FC236}">
                  <a16:creationId xmlns:a16="http://schemas.microsoft.com/office/drawing/2014/main" id="{83DF5E57-0C97-4641-9584-C97A770EF7AC}"/>
                </a:ext>
              </a:extLst>
            </p:cNvPr>
            <p:cNvGrpSpPr/>
            <p:nvPr/>
          </p:nvGrpSpPr>
          <p:grpSpPr>
            <a:xfrm>
              <a:off x="8763606" y="4713719"/>
              <a:ext cx="2419675" cy="415498"/>
              <a:chOff x="5634190" y="4485473"/>
              <a:chExt cx="2419675" cy="415498"/>
            </a:xfrm>
          </p:grpSpPr>
          <p:sp>
            <p:nvSpPr>
              <p:cNvPr id="167" name="TextBox 166">
                <a:extLst>
                  <a:ext uri="{FF2B5EF4-FFF2-40B4-BE49-F238E27FC236}">
                    <a16:creationId xmlns:a16="http://schemas.microsoft.com/office/drawing/2014/main" id="{D22C6978-5895-467E-8BD1-F43587EF2DF5}"/>
                  </a:ext>
                </a:extLst>
              </p:cNvPr>
              <p:cNvSpPr txBox="1">
                <a:spLocks noChangeAspect="1"/>
              </p:cNvSpPr>
              <p:nvPr/>
            </p:nvSpPr>
            <p:spPr>
              <a:xfrm>
                <a:off x="5634190" y="4623973"/>
                <a:ext cx="613309" cy="138499"/>
              </a:xfrm>
              <a:prstGeom prst="rect">
                <a:avLst/>
              </a:prstGeom>
              <a:noFill/>
            </p:spPr>
            <p:txBody>
              <a:bodyPr wrap="non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97312" fontAlgn="base">
                  <a:lnSpc>
                    <a:spcPct val="90000"/>
                  </a:lnSpc>
                  <a:spcBef>
                    <a:spcPct val="0"/>
                  </a:spcBef>
                  <a:spcAft>
                    <a:spcPct val="0"/>
                  </a:spcAft>
                  <a:defRPr/>
                </a:pPr>
                <a:r>
                  <a:rPr lang="en-US" sz="1000" spc="12" dirty="0">
                    <a:solidFill>
                      <a:srgbClr val="FFFFFF"/>
                    </a:solidFill>
                    <a:latin typeface="Segoe UI Semibold"/>
                    <a:cs typeface="Segoe UI" pitchFamily="34" charset="0"/>
                  </a:rPr>
                  <a:t>Office 365</a:t>
                </a:r>
              </a:p>
            </p:txBody>
          </p:sp>
          <p:sp>
            <p:nvSpPr>
              <p:cNvPr id="168" name="TextBox 10">
                <a:extLst>
                  <a:ext uri="{FF2B5EF4-FFF2-40B4-BE49-F238E27FC236}">
                    <a16:creationId xmlns:a16="http://schemas.microsoft.com/office/drawing/2014/main" id="{19EBA4A4-8964-4D8B-AA47-F354AF0E3E14}"/>
                  </a:ext>
                </a:extLst>
              </p:cNvPr>
              <p:cNvSpPr txBox="1">
                <a:spLocks noChangeAspect="1"/>
              </p:cNvSpPr>
              <p:nvPr/>
            </p:nvSpPr>
            <p:spPr>
              <a:xfrm>
                <a:off x="6490084" y="4623973"/>
                <a:ext cx="711093" cy="138499"/>
              </a:xfrm>
              <a:prstGeom prst="rect">
                <a:avLst/>
              </a:prstGeom>
              <a:noFill/>
            </p:spPr>
            <p:txBody>
              <a:bodyPr wrap="non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97312" fontAlgn="base">
                  <a:lnSpc>
                    <a:spcPct val="90000"/>
                  </a:lnSpc>
                  <a:spcBef>
                    <a:spcPct val="0"/>
                  </a:spcBef>
                  <a:spcAft>
                    <a:spcPct val="0"/>
                  </a:spcAft>
                  <a:defRPr/>
                </a:pPr>
                <a:r>
                  <a:rPr lang="en-US" sz="1000" spc="12" dirty="0">
                    <a:solidFill>
                      <a:srgbClr val="FFFFFF"/>
                    </a:solidFill>
                    <a:latin typeface="Segoe UI Semibold"/>
                    <a:cs typeface="Segoe UI" pitchFamily="34" charset="0"/>
                  </a:rPr>
                  <a:t>Windows 10</a:t>
                </a:r>
              </a:p>
            </p:txBody>
          </p:sp>
          <p:sp>
            <p:nvSpPr>
              <p:cNvPr id="169" name="TextBox 10">
                <a:extLst>
                  <a:ext uri="{FF2B5EF4-FFF2-40B4-BE49-F238E27FC236}">
                    <a16:creationId xmlns:a16="http://schemas.microsoft.com/office/drawing/2014/main" id="{03E0C7EB-D0A5-4889-B9F1-3C3FDBB2D8DF}"/>
                  </a:ext>
                </a:extLst>
              </p:cNvPr>
              <p:cNvSpPr txBox="1">
                <a:spLocks noChangeAspect="1"/>
              </p:cNvSpPr>
              <p:nvPr/>
            </p:nvSpPr>
            <p:spPr>
              <a:xfrm>
                <a:off x="7443762" y="4485473"/>
                <a:ext cx="610103" cy="415498"/>
              </a:xfrm>
              <a:prstGeom prst="rect">
                <a:avLst/>
              </a:prstGeom>
            </p:spPr>
            <p:txBody>
              <a:bodyPr wrap="non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97312" fontAlgn="base">
                  <a:lnSpc>
                    <a:spcPct val="90000"/>
                  </a:lnSpc>
                  <a:spcBef>
                    <a:spcPct val="0"/>
                  </a:spcBef>
                  <a:spcAft>
                    <a:spcPct val="0"/>
                  </a:spcAft>
                  <a:defRPr/>
                </a:pPr>
                <a:r>
                  <a:rPr lang="en-US" sz="1000" spc="12" dirty="0">
                    <a:solidFill>
                      <a:srgbClr val="FFFFFF"/>
                    </a:solidFill>
                    <a:latin typeface="Segoe UI Semibold"/>
                    <a:cs typeface="Segoe UI" pitchFamily="34" charset="0"/>
                  </a:rPr>
                  <a:t>Enterprise</a:t>
                </a:r>
                <a:br>
                  <a:rPr lang="en-US" sz="1000" spc="12" dirty="0">
                    <a:solidFill>
                      <a:srgbClr val="FFFFFF"/>
                    </a:solidFill>
                    <a:latin typeface="Segoe UI Semibold"/>
                    <a:cs typeface="Segoe UI" pitchFamily="34" charset="0"/>
                  </a:rPr>
                </a:br>
                <a:r>
                  <a:rPr lang="en-US" sz="1000" spc="12" dirty="0">
                    <a:solidFill>
                      <a:srgbClr val="FFFFFF"/>
                    </a:solidFill>
                    <a:latin typeface="Segoe UI Semibold"/>
                    <a:cs typeface="Segoe UI" pitchFamily="34" charset="0"/>
                  </a:rPr>
                  <a:t>Mobility</a:t>
                </a:r>
                <a:br>
                  <a:rPr lang="en-US" sz="1000" spc="12" dirty="0">
                    <a:solidFill>
                      <a:srgbClr val="FFFFFF"/>
                    </a:solidFill>
                    <a:latin typeface="Segoe UI Semibold"/>
                    <a:cs typeface="Segoe UI" pitchFamily="34" charset="0"/>
                  </a:rPr>
                </a:br>
                <a:r>
                  <a:rPr lang="en-US" sz="1000" spc="12" dirty="0">
                    <a:solidFill>
                      <a:srgbClr val="FFFFFF"/>
                    </a:solidFill>
                    <a:latin typeface="Segoe UI Semibold"/>
                    <a:cs typeface="Segoe UI" pitchFamily="34" charset="0"/>
                  </a:rPr>
                  <a:t>+ Security</a:t>
                </a:r>
              </a:p>
            </p:txBody>
          </p:sp>
        </p:grpSp>
      </p:grpSp>
      <p:grpSp>
        <p:nvGrpSpPr>
          <p:cNvPr id="178" name="Group 177">
            <a:extLst>
              <a:ext uri="{FF2B5EF4-FFF2-40B4-BE49-F238E27FC236}">
                <a16:creationId xmlns:a16="http://schemas.microsoft.com/office/drawing/2014/main" id="{8D1E2394-CE15-4CA1-AAEE-146E4DED442A}"/>
              </a:ext>
            </a:extLst>
          </p:cNvPr>
          <p:cNvGrpSpPr/>
          <p:nvPr/>
        </p:nvGrpSpPr>
        <p:grpSpPr>
          <a:xfrm>
            <a:off x="6393237" y="4395355"/>
            <a:ext cx="904786" cy="561109"/>
            <a:chOff x="4322147" y="6292933"/>
            <a:chExt cx="1327020" cy="1078251"/>
          </a:xfrm>
        </p:grpSpPr>
        <p:cxnSp>
          <p:nvCxnSpPr>
            <p:cNvPr id="172" name="Straight Connector 171">
              <a:extLst>
                <a:ext uri="{FF2B5EF4-FFF2-40B4-BE49-F238E27FC236}">
                  <a16:creationId xmlns:a16="http://schemas.microsoft.com/office/drawing/2014/main" id="{07E91B75-85DC-44B6-B108-26F142198DAB}"/>
                </a:ext>
              </a:extLst>
            </p:cNvPr>
            <p:cNvCxnSpPr/>
            <p:nvPr/>
          </p:nvCxnSpPr>
          <p:spPr>
            <a:xfrm>
              <a:off x="4322147" y="6292933"/>
              <a:ext cx="0" cy="1078251"/>
            </a:xfrm>
            <a:prstGeom prst="line">
              <a:avLst/>
            </a:prstGeom>
            <a:ln>
              <a:solidFill>
                <a:srgbClr val="FFFFFF"/>
              </a:solidFill>
              <a:prstDash val="sysDash"/>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AC8C38E2-5D99-429E-9FB7-E2C4ABBB7F57}"/>
                </a:ext>
              </a:extLst>
            </p:cNvPr>
            <p:cNvCxnSpPr/>
            <p:nvPr/>
          </p:nvCxnSpPr>
          <p:spPr>
            <a:xfrm>
              <a:off x="5649167" y="6292933"/>
              <a:ext cx="0" cy="1078251"/>
            </a:xfrm>
            <a:prstGeom prst="line">
              <a:avLst/>
            </a:prstGeom>
            <a:ln>
              <a:solidFill>
                <a:srgbClr val="FFFFFF"/>
              </a:solidFill>
              <a:prstDash val="sysDash"/>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E727A904-DF98-4421-88C3-C7ED27D5E7D3}"/>
              </a:ext>
            </a:extLst>
          </p:cNvPr>
          <p:cNvPicPr>
            <a:picLocks noChangeAspect="1"/>
          </p:cNvPicPr>
          <p:nvPr/>
        </p:nvPicPr>
        <p:blipFill>
          <a:blip r:embed="rId3"/>
          <a:stretch>
            <a:fillRect/>
          </a:stretch>
        </p:blipFill>
        <p:spPr>
          <a:xfrm>
            <a:off x="-9" y="601914"/>
            <a:ext cx="7862455" cy="4140207"/>
          </a:xfrm>
          <a:prstGeom prst="rect">
            <a:avLst/>
          </a:prstGeom>
        </p:spPr>
      </p:pic>
    </p:spTree>
    <p:extLst>
      <p:ext uri="{BB962C8B-B14F-4D97-AF65-F5344CB8AC3E}">
        <p14:creationId xmlns:p14="http://schemas.microsoft.com/office/powerpoint/2010/main" val="1470181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9C3835D-D1D4-43BB-B14B-C52682749C8E}"/>
              </a:ext>
            </a:extLst>
          </p:cNvPr>
          <p:cNvSpPr>
            <a:spLocks noGrp="1"/>
          </p:cNvSpPr>
          <p:nvPr>
            <p:ph type="title"/>
          </p:nvPr>
        </p:nvSpPr>
        <p:spPr>
          <a:xfrm>
            <a:off x="269241" y="289512"/>
            <a:ext cx="11655840" cy="899665"/>
          </a:xfrm>
        </p:spPr>
        <p:txBody>
          <a:bodyPr/>
          <a:lstStyle/>
          <a:p>
            <a:r>
              <a:rPr lang="en-US" dirty="0"/>
              <a:t>Solution - Microsoft 365 Education A3 and A5</a:t>
            </a:r>
          </a:p>
        </p:txBody>
      </p:sp>
      <p:cxnSp>
        <p:nvCxnSpPr>
          <p:cNvPr id="4" name="Straight Connector 3">
            <a:extLst>
              <a:ext uri="{FF2B5EF4-FFF2-40B4-BE49-F238E27FC236}">
                <a16:creationId xmlns:a16="http://schemas.microsoft.com/office/drawing/2014/main" id="{7FE71678-C481-425A-9C72-5C1F74A10CAB}"/>
              </a:ext>
            </a:extLst>
          </p:cNvPr>
          <p:cNvCxnSpPr/>
          <p:nvPr/>
        </p:nvCxnSpPr>
        <p:spPr>
          <a:xfrm>
            <a:off x="-3" y="1091821"/>
            <a:ext cx="12192003" cy="0"/>
          </a:xfrm>
          <a:prstGeom prst="line">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31AEBC16-823D-4F90-9B5F-AEFDF4EDA8DD}"/>
              </a:ext>
            </a:extLst>
          </p:cNvPr>
          <p:cNvSpPr/>
          <p:nvPr/>
        </p:nvSpPr>
        <p:spPr>
          <a:xfrm>
            <a:off x="828672" y="1537964"/>
            <a:ext cx="10784207" cy="2569934"/>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100" b="0" i="0" u="none" strike="noStrike" kern="0" cap="none" spc="0" normalizeH="0" baseline="0" noProof="0" dirty="0">
                <a:ln>
                  <a:noFill/>
                </a:ln>
                <a:solidFill>
                  <a:srgbClr val="505050">
                    <a:lumMod val="60000"/>
                    <a:lumOff val="40000"/>
                  </a:srgbClr>
                </a:solidFill>
                <a:effectLst/>
                <a:uLnTx/>
                <a:uFillTx/>
                <a:latin typeface="Segoe UI Light" panose="020B0502040204020203" pitchFamily="34" charset="0"/>
                <a:ea typeface="Segoe UI Historic" panose="020B0502040204020203" pitchFamily="34" charset="0"/>
                <a:cs typeface="Segoe UI Light" panose="020B0502040204020203" pitchFamily="34" charset="0"/>
              </a:rPr>
              <a:t>Cloud enabling Microsoft Licensing for Education</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100" b="0" i="0" u="none" strike="noStrike" kern="0" cap="none" spc="0" normalizeH="0" baseline="0" noProof="0" dirty="0">
                <a:ln>
                  <a:noFill/>
                </a:ln>
                <a:solidFill>
                  <a:srgbClr val="505050">
                    <a:lumMod val="60000"/>
                    <a:lumOff val="40000"/>
                  </a:srgbClr>
                </a:solidFill>
                <a:effectLst/>
                <a:uLnTx/>
                <a:uFillTx/>
                <a:latin typeface="Segoe UI Light" panose="020B0502040204020203" pitchFamily="34" charset="0"/>
                <a:ea typeface="Segoe UI Historic" panose="020B0502040204020203" pitchFamily="34" charset="0"/>
                <a:cs typeface="Segoe UI Light" panose="020B0502040204020203" pitchFamily="34" charset="0"/>
              </a:rPr>
              <a:t>Bundling cloud suites to meet hybrid use requirements</a:t>
            </a:r>
          </a:p>
          <a:p>
            <a:pPr marL="8001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rgbClr val="505050">
                    <a:lumMod val="60000"/>
                    <a:lumOff val="40000"/>
                  </a:srgbClr>
                </a:solidFill>
                <a:effectLst/>
                <a:uLnTx/>
                <a:uFillTx/>
                <a:latin typeface="Segoe UI Light" panose="020B0502040204020203" pitchFamily="34" charset="0"/>
                <a:ea typeface="Segoe UI Historic" panose="020B0502040204020203" pitchFamily="34" charset="0"/>
                <a:cs typeface="Segoe UI Light" panose="020B0502040204020203" pitchFamily="34" charset="0"/>
              </a:rPr>
              <a:t>Office Professional Plus, Core/Enterprise CAL &amp; Windows Desktop OS Device</a:t>
            </a:r>
          </a:p>
          <a:p>
            <a:pPr marL="800100"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rgbClr val="505050">
                    <a:lumMod val="60000"/>
                    <a:lumOff val="40000"/>
                  </a:srgbClr>
                </a:solidFill>
                <a:effectLst/>
                <a:uLnTx/>
                <a:uFillTx/>
                <a:latin typeface="Segoe UI Light" panose="020B0502040204020203" pitchFamily="34" charset="0"/>
                <a:ea typeface="Segoe UI Historic" panose="020B0502040204020203" pitchFamily="34" charset="0"/>
                <a:cs typeface="Segoe UI Light" panose="020B0502040204020203" pitchFamily="34" charset="0"/>
              </a:rPr>
              <a:t>Office 365, EMS &amp; Windows Desktop OS per User</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3100" b="0" i="0" u="none" strike="noStrike" kern="0" cap="none" spc="0" normalizeH="0" baseline="0" noProof="0" dirty="0">
              <a:ln>
                <a:noFill/>
              </a:ln>
              <a:solidFill>
                <a:srgbClr val="505050">
                  <a:lumMod val="60000"/>
                  <a:lumOff val="40000"/>
                </a:srgbClr>
              </a:solidFill>
              <a:effectLst/>
              <a:uLnTx/>
              <a:uFillTx/>
              <a:latin typeface="Segoe UI Light" panose="020B0502040204020203" pitchFamily="34" charset="0"/>
              <a:ea typeface="Segoe UI Historic" panose="020B0502040204020203" pitchFamily="34" charset="0"/>
              <a:cs typeface="Segoe UI Light" panose="020B0502040204020203" pitchFamily="34" charset="0"/>
            </a:endParaRPr>
          </a:p>
        </p:txBody>
      </p:sp>
      <p:graphicFrame>
        <p:nvGraphicFramePr>
          <p:cNvPr id="7" name="Table 6">
            <a:extLst>
              <a:ext uri="{FF2B5EF4-FFF2-40B4-BE49-F238E27FC236}">
                <a16:creationId xmlns:a16="http://schemas.microsoft.com/office/drawing/2014/main" id="{B83D3F2B-4C8C-44EC-A5B0-FCAA9E313BAA}"/>
              </a:ext>
            </a:extLst>
          </p:cNvPr>
          <p:cNvGraphicFramePr>
            <a:graphicFrameLocks noGrp="1"/>
          </p:cNvGraphicFramePr>
          <p:nvPr>
            <p:extLst/>
          </p:nvPr>
        </p:nvGraphicFramePr>
        <p:xfrm>
          <a:off x="1479865" y="3970738"/>
          <a:ext cx="9481820" cy="1991356"/>
        </p:xfrm>
        <a:graphic>
          <a:graphicData uri="http://schemas.openxmlformats.org/drawingml/2006/table">
            <a:tbl>
              <a:tblPr>
                <a:tableStyleId>{5C22544A-7EE6-4342-B048-85BDC9FD1C3A}</a:tableStyleId>
              </a:tblPr>
              <a:tblGrid>
                <a:gridCol w="4740910">
                  <a:extLst>
                    <a:ext uri="{9D8B030D-6E8A-4147-A177-3AD203B41FA5}">
                      <a16:colId xmlns:a16="http://schemas.microsoft.com/office/drawing/2014/main" val="2221274750"/>
                    </a:ext>
                  </a:extLst>
                </a:gridCol>
                <a:gridCol w="4740910">
                  <a:extLst>
                    <a:ext uri="{9D8B030D-6E8A-4147-A177-3AD203B41FA5}">
                      <a16:colId xmlns:a16="http://schemas.microsoft.com/office/drawing/2014/main" val="3449271190"/>
                    </a:ext>
                  </a:extLst>
                </a:gridCol>
              </a:tblGrid>
              <a:tr h="538204">
                <a:tc>
                  <a:txBody>
                    <a:bodyPr/>
                    <a:lstStyle/>
                    <a:p>
                      <a:pPr algn="ctr" fontAlgn="b"/>
                      <a:r>
                        <a:rPr lang="en-US" sz="2800" u="none" strike="noStrike" dirty="0">
                          <a:solidFill>
                            <a:schemeClr val="bg1">
                              <a:lumMod val="50000"/>
                            </a:schemeClr>
                          </a:solidFill>
                          <a:effectLst/>
                        </a:rPr>
                        <a:t>Commercial</a:t>
                      </a:r>
                      <a:endParaRPr lang="en-US" sz="2800" b="1" i="0" u="none" strike="noStrike" dirty="0">
                        <a:solidFill>
                          <a:schemeClr val="bg1">
                            <a:lumMod val="50000"/>
                          </a:schemeClr>
                        </a:solidFill>
                        <a:effectLst/>
                        <a:latin typeface="Calibri" panose="020F0502020204030204" pitchFamily="34" charset="0"/>
                      </a:endParaRPr>
                    </a:p>
                  </a:txBody>
                  <a:tcPr marL="9525" marR="9525" marT="9525" marB="0" anchor="b"/>
                </a:tc>
                <a:tc>
                  <a:txBody>
                    <a:bodyPr/>
                    <a:lstStyle/>
                    <a:p>
                      <a:pPr algn="ctr" fontAlgn="b"/>
                      <a:r>
                        <a:rPr lang="en-US" sz="2800" u="none" strike="noStrike" dirty="0">
                          <a:solidFill>
                            <a:schemeClr val="bg1">
                              <a:lumMod val="50000"/>
                            </a:schemeClr>
                          </a:solidFill>
                          <a:effectLst/>
                        </a:rPr>
                        <a:t>Academic</a:t>
                      </a:r>
                      <a:endParaRPr lang="en-US" sz="2800" b="1" i="0" u="none" strike="noStrike" dirty="0">
                        <a:solidFill>
                          <a:schemeClr val="bg1">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3143184"/>
                  </a:ext>
                </a:extLst>
              </a:tr>
              <a:tr h="358803">
                <a:tc>
                  <a:txBody>
                    <a:bodyPr/>
                    <a:lstStyle/>
                    <a:p>
                      <a:pPr lvl="0" algn="l" fontAlgn="b"/>
                      <a:r>
                        <a:rPr lang="en-US" sz="1800" u="none" strike="noStrike" dirty="0">
                          <a:solidFill>
                            <a:schemeClr val="bg1">
                              <a:lumMod val="50000"/>
                            </a:schemeClr>
                          </a:solidFill>
                          <a:effectLst/>
                        </a:rPr>
                        <a:t>Professional Desktop</a:t>
                      </a:r>
                      <a:endParaRPr lang="en-US" sz="1800" b="0" i="0" u="none" strike="noStrike" dirty="0">
                        <a:solidFill>
                          <a:schemeClr val="bg1">
                            <a:lumMod val="50000"/>
                          </a:schemeClr>
                        </a:solidFill>
                        <a:effectLst/>
                        <a:latin typeface="Calibri" panose="020F0502020204030204" pitchFamily="34" charset="0"/>
                      </a:endParaRPr>
                    </a:p>
                  </a:txBody>
                  <a:tcPr marL="9525" marR="9525" marT="9525" marB="0" anchor="b"/>
                </a:tc>
                <a:tc>
                  <a:txBody>
                    <a:bodyPr/>
                    <a:lstStyle/>
                    <a:p>
                      <a:pPr lvl="0" algn="l" fontAlgn="b"/>
                      <a:r>
                        <a:rPr lang="en-US" sz="1800" u="none" strike="noStrike" dirty="0">
                          <a:solidFill>
                            <a:schemeClr val="bg1">
                              <a:lumMod val="50000"/>
                            </a:schemeClr>
                          </a:solidFill>
                          <a:effectLst/>
                        </a:rPr>
                        <a:t>Education Desktop</a:t>
                      </a:r>
                      <a:endParaRPr lang="en-US" sz="1800" b="0" i="0" u="none" strike="noStrike" dirty="0">
                        <a:solidFill>
                          <a:schemeClr val="bg1">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6056643"/>
                  </a:ext>
                </a:extLst>
              </a:tr>
              <a:tr h="358803">
                <a:tc>
                  <a:txBody>
                    <a:bodyPr/>
                    <a:lstStyle/>
                    <a:p>
                      <a:pPr lvl="0" algn="l" fontAlgn="b"/>
                      <a:r>
                        <a:rPr lang="en-US" sz="1800" u="none" strike="noStrike">
                          <a:solidFill>
                            <a:schemeClr val="bg1">
                              <a:lumMod val="50000"/>
                            </a:schemeClr>
                          </a:solidFill>
                          <a:effectLst/>
                        </a:rPr>
                        <a:t>Enterprise Cloud Suite</a:t>
                      </a:r>
                      <a:endParaRPr lang="en-US" sz="1800" b="0" i="0" u="none" strike="noStrike">
                        <a:solidFill>
                          <a:schemeClr val="bg1">
                            <a:lumMod val="50000"/>
                          </a:schemeClr>
                        </a:solidFill>
                        <a:effectLst/>
                        <a:latin typeface="Calibri" panose="020F0502020204030204" pitchFamily="34" charset="0"/>
                      </a:endParaRPr>
                    </a:p>
                  </a:txBody>
                  <a:tcPr marL="9525" marR="9525" marT="9525" marB="0" anchor="b"/>
                </a:tc>
                <a:tc>
                  <a:txBody>
                    <a:bodyPr/>
                    <a:lstStyle/>
                    <a:p>
                      <a:pPr algn="ctr" fontAlgn="b"/>
                      <a:r>
                        <a:rPr lang="en-US" sz="1800" u="none" strike="noStrike" dirty="0">
                          <a:solidFill>
                            <a:schemeClr val="bg1">
                              <a:lumMod val="50000"/>
                            </a:schemeClr>
                          </a:solidFill>
                          <a:effectLst/>
                        </a:rPr>
                        <a:t> ----</a:t>
                      </a:r>
                      <a:endParaRPr lang="en-US" sz="1800" b="0" i="0" u="none" strike="noStrike" dirty="0">
                        <a:solidFill>
                          <a:schemeClr val="bg1">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24505710"/>
                  </a:ext>
                </a:extLst>
              </a:tr>
              <a:tr h="358803">
                <a:tc>
                  <a:txBody>
                    <a:bodyPr/>
                    <a:lstStyle/>
                    <a:p>
                      <a:pPr lvl="0" algn="l" fontAlgn="b"/>
                      <a:r>
                        <a:rPr lang="en-US" sz="1800" u="none" strike="noStrike">
                          <a:solidFill>
                            <a:schemeClr val="bg1">
                              <a:lumMod val="50000"/>
                            </a:schemeClr>
                          </a:solidFill>
                          <a:effectLst/>
                        </a:rPr>
                        <a:t>Secure Productive Enterprise E3 &amp; E5</a:t>
                      </a:r>
                      <a:endParaRPr lang="en-US" sz="1800" b="0" i="0" u="none" strike="noStrike">
                        <a:solidFill>
                          <a:schemeClr val="bg1">
                            <a:lumMod val="50000"/>
                          </a:schemeClr>
                        </a:solidFill>
                        <a:effectLst/>
                        <a:latin typeface="Calibri" panose="020F0502020204030204" pitchFamily="34" charset="0"/>
                      </a:endParaRPr>
                    </a:p>
                  </a:txBody>
                  <a:tcPr marL="9525" marR="9525" marT="9525" marB="0" anchor="b"/>
                </a:tc>
                <a:tc>
                  <a:txBody>
                    <a:bodyPr/>
                    <a:lstStyle/>
                    <a:p>
                      <a:pPr algn="ctr" fontAlgn="b"/>
                      <a:r>
                        <a:rPr lang="en-US" sz="1800" u="none" strike="noStrike" dirty="0">
                          <a:solidFill>
                            <a:schemeClr val="bg1">
                              <a:lumMod val="50000"/>
                            </a:schemeClr>
                          </a:solidFill>
                          <a:effectLst/>
                        </a:rPr>
                        <a:t> ----</a:t>
                      </a:r>
                      <a:endParaRPr lang="en-US" sz="1800" b="0" i="0" u="none" strike="noStrike" dirty="0">
                        <a:solidFill>
                          <a:schemeClr val="bg1">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42710093"/>
                  </a:ext>
                </a:extLst>
              </a:tr>
              <a:tr h="376743">
                <a:tc>
                  <a:txBody>
                    <a:bodyPr/>
                    <a:lstStyle/>
                    <a:p>
                      <a:pPr lvl="0" algn="l" fontAlgn="b"/>
                      <a:r>
                        <a:rPr lang="en-US" sz="1800" u="none" strike="noStrike" dirty="0">
                          <a:solidFill>
                            <a:schemeClr val="bg1">
                              <a:lumMod val="50000"/>
                            </a:schemeClr>
                          </a:solidFill>
                          <a:effectLst/>
                        </a:rPr>
                        <a:t>Microsoft 365 E3 &amp; E5</a:t>
                      </a:r>
                      <a:endParaRPr lang="en-US" sz="1800" b="0" i="0" u="none" strike="noStrike" dirty="0">
                        <a:solidFill>
                          <a:schemeClr val="bg1">
                            <a:lumMod val="50000"/>
                          </a:schemeClr>
                        </a:solidFill>
                        <a:effectLst/>
                        <a:latin typeface="Calibri" panose="020F0502020204030204" pitchFamily="34" charset="0"/>
                      </a:endParaRPr>
                    </a:p>
                  </a:txBody>
                  <a:tcPr marL="9525" marR="9525" marT="9525" marB="0" anchor="b"/>
                </a:tc>
                <a:tc>
                  <a:txBody>
                    <a:bodyPr/>
                    <a:lstStyle/>
                    <a:p>
                      <a:pPr lvl="0" algn="l" fontAlgn="b"/>
                      <a:r>
                        <a:rPr lang="en-US" sz="1800" u="none" strike="noStrike" dirty="0">
                          <a:solidFill>
                            <a:schemeClr val="bg1">
                              <a:lumMod val="50000"/>
                            </a:schemeClr>
                          </a:solidFill>
                          <a:effectLst/>
                        </a:rPr>
                        <a:t>Microsoft 365 A3 &amp; A5</a:t>
                      </a:r>
                      <a:endParaRPr lang="en-US" sz="1800" b="0" i="0" u="none" strike="noStrike" dirty="0">
                        <a:solidFill>
                          <a:schemeClr val="bg1">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0924973"/>
                  </a:ext>
                </a:extLst>
              </a:tr>
            </a:tbl>
          </a:graphicData>
        </a:graphic>
      </p:graphicFrame>
    </p:spTree>
    <p:extLst>
      <p:ext uri="{BB962C8B-B14F-4D97-AF65-F5344CB8AC3E}">
        <p14:creationId xmlns:p14="http://schemas.microsoft.com/office/powerpoint/2010/main" val="34061198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3E880D4C-12E2-48D8-8194-A3536220BB66}"/>
              </a:ext>
            </a:extLst>
          </p:cNvPr>
          <p:cNvSpPr/>
          <p:nvPr/>
        </p:nvSpPr>
        <p:spPr bwMode="auto">
          <a:xfrm>
            <a:off x="3874168" y="5541739"/>
            <a:ext cx="7732554" cy="40225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46" name="Rectangle 45">
            <a:extLst>
              <a:ext uri="{FF2B5EF4-FFF2-40B4-BE49-F238E27FC236}">
                <a16:creationId xmlns:a16="http://schemas.microsoft.com/office/drawing/2014/main" id="{10FC1C5F-88E1-417F-B017-0EC93F84720E}"/>
              </a:ext>
            </a:extLst>
          </p:cNvPr>
          <p:cNvSpPr/>
          <p:nvPr/>
        </p:nvSpPr>
        <p:spPr bwMode="auto">
          <a:xfrm>
            <a:off x="3874168" y="3485543"/>
            <a:ext cx="7732553" cy="40225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44" name="Rectangle 43">
            <a:extLst>
              <a:ext uri="{FF2B5EF4-FFF2-40B4-BE49-F238E27FC236}">
                <a16:creationId xmlns:a16="http://schemas.microsoft.com/office/drawing/2014/main" id="{C2F96C24-3D59-4BE6-B1C6-9A7283A6379A}"/>
              </a:ext>
            </a:extLst>
          </p:cNvPr>
          <p:cNvSpPr/>
          <p:nvPr/>
        </p:nvSpPr>
        <p:spPr bwMode="auto">
          <a:xfrm>
            <a:off x="3874168" y="4327433"/>
            <a:ext cx="7732554" cy="40225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3" name="Rectangle 2">
            <a:extLst>
              <a:ext uri="{FF2B5EF4-FFF2-40B4-BE49-F238E27FC236}">
                <a16:creationId xmlns:a16="http://schemas.microsoft.com/office/drawing/2014/main" id="{AE001405-E498-45E3-B0E7-75DCA30EAF82}"/>
              </a:ext>
            </a:extLst>
          </p:cNvPr>
          <p:cNvSpPr/>
          <p:nvPr/>
        </p:nvSpPr>
        <p:spPr bwMode="auto">
          <a:xfrm>
            <a:off x="521367" y="1631324"/>
            <a:ext cx="11085354" cy="40225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2" name="Rectangle 41">
            <a:extLst>
              <a:ext uri="{FF2B5EF4-FFF2-40B4-BE49-F238E27FC236}">
                <a16:creationId xmlns:a16="http://schemas.microsoft.com/office/drawing/2014/main" id="{B0C270CC-5B08-4EBA-8D6C-D2DF62CFA410}"/>
              </a:ext>
            </a:extLst>
          </p:cNvPr>
          <p:cNvSpPr/>
          <p:nvPr/>
        </p:nvSpPr>
        <p:spPr bwMode="auto">
          <a:xfrm>
            <a:off x="650971" y="1558377"/>
            <a:ext cx="2564759" cy="2079156"/>
          </a:xfrm>
          <a:prstGeom prst="rect">
            <a:avLst/>
          </a:prstGeom>
          <a:noFill/>
          <a:ln w="19050">
            <a:solidFill>
              <a:srgbClr val="0070C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a:ln>
                <a:noFill/>
              </a:ln>
              <a:solidFill>
                <a:srgbClr val="505050"/>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srgbClr val="505050"/>
              </a:solidFill>
              <a:effectLst/>
              <a:uLnTx/>
              <a:uFillTx/>
              <a:latin typeface="Segoe UI"/>
              <a:ea typeface="+mn-ea"/>
              <a:cs typeface="+mn-cs"/>
            </a:endParaRPr>
          </a:p>
          <a:p>
            <a:pPr marL="285750" marR="0" lvl="0" indent="-285750" algn="l" defTabSz="91446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a:ln>
                <a:noFill/>
              </a:ln>
              <a:solidFill>
                <a:srgbClr val="505050"/>
              </a:solidFill>
              <a:effectLst/>
              <a:uLnTx/>
              <a:uFillTx/>
              <a:latin typeface="Segoe UI"/>
              <a:ea typeface="+mn-ea"/>
              <a:cs typeface="+mn-cs"/>
            </a:endParaRPr>
          </a:p>
          <a:p>
            <a:pPr marL="285750" marR="0" lvl="0" indent="-285750" algn="l" defTabSz="91446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a:ln>
                <a:noFill/>
              </a:ln>
              <a:solidFill>
                <a:srgbClr val="505050"/>
              </a:solidFill>
              <a:effectLst/>
              <a:uLnTx/>
              <a:uFillTx/>
              <a:latin typeface="Segoe UI"/>
              <a:ea typeface="+mn-ea"/>
              <a:cs typeface="+mn-cs"/>
            </a:endParaRPr>
          </a:p>
        </p:txBody>
      </p:sp>
      <p:sp>
        <p:nvSpPr>
          <p:cNvPr id="2" name="Title 1">
            <a:extLst>
              <a:ext uri="{FF2B5EF4-FFF2-40B4-BE49-F238E27FC236}">
                <a16:creationId xmlns:a16="http://schemas.microsoft.com/office/drawing/2014/main" id="{B0459A8C-A913-4425-B47B-BA61A7B2E78C}"/>
              </a:ext>
            </a:extLst>
          </p:cNvPr>
          <p:cNvSpPr>
            <a:spLocks noGrp="1"/>
          </p:cNvSpPr>
          <p:nvPr>
            <p:ph type="title"/>
          </p:nvPr>
        </p:nvSpPr>
        <p:spPr/>
        <p:txBody>
          <a:bodyPr/>
          <a:lstStyle/>
          <a:p>
            <a:r>
              <a:rPr lang="en-US" dirty="0"/>
              <a:t>Microsoft 365 Education A3 and A5</a:t>
            </a:r>
          </a:p>
        </p:txBody>
      </p:sp>
      <p:sp>
        <p:nvSpPr>
          <p:cNvPr id="8" name="TextBox 7">
            <a:extLst>
              <a:ext uri="{FF2B5EF4-FFF2-40B4-BE49-F238E27FC236}">
                <a16:creationId xmlns:a16="http://schemas.microsoft.com/office/drawing/2014/main" id="{9C14AB31-4301-4EB9-890B-6477DD0C33DF}"/>
              </a:ext>
            </a:extLst>
          </p:cNvPr>
          <p:cNvSpPr txBox="1"/>
          <p:nvPr/>
        </p:nvSpPr>
        <p:spPr>
          <a:xfrm>
            <a:off x="355602" y="6433512"/>
            <a:ext cx="9504678" cy="360850"/>
          </a:xfrm>
          <a:prstGeom prst="rect">
            <a:avLst/>
          </a:prstGeom>
          <a:noFill/>
        </p:spPr>
        <p:txBody>
          <a:bodyPr wrap="square" lIns="72000" tIns="72000" rIns="72000" bIns="72000" rtlCol="0" anchor="t" anchorCtr="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normalizeH="0" dirty="0">
                <a:ln>
                  <a:noFill/>
                </a:ln>
                <a:gradFill>
                  <a:gsLst>
                    <a:gs pos="2917">
                      <a:srgbClr val="505050"/>
                    </a:gs>
                    <a:gs pos="30000">
                      <a:srgbClr val="505050"/>
                    </a:gs>
                  </a:gsLst>
                  <a:lin ang="5400000" scaled="0"/>
                </a:gradFill>
                <a:effectLst/>
                <a:uLnTx/>
                <a:uFillTx/>
                <a:latin typeface="Segoe UI Light" panose="020B0502040204020203" pitchFamily="34" charset="0"/>
                <a:cs typeface="Segoe UI Light" panose="020B0502040204020203" pitchFamily="34" charset="0"/>
              </a:rPr>
              <a:t>* See </a:t>
            </a:r>
            <a:r>
              <a:rPr kumimoji="0" lang="en-US" sz="1400" b="0" i="0" u="none" strike="noStrike" kern="1200" cap="none" normalizeH="0" dirty="0">
                <a:ln>
                  <a:noFill/>
                </a:ln>
                <a:gradFill>
                  <a:gsLst>
                    <a:gs pos="2917">
                      <a:srgbClr val="505050"/>
                    </a:gs>
                    <a:gs pos="30000">
                      <a:srgbClr val="505050"/>
                    </a:gs>
                  </a:gsLst>
                  <a:lin ang="5400000" scaled="0"/>
                </a:gradFill>
                <a:effectLst/>
                <a:uLnTx/>
                <a:uFillTx/>
                <a:latin typeface="Segoe UI Light" panose="020B0502040204020203" pitchFamily="34" charset="0"/>
                <a:cs typeface="Segoe UI Light" panose="020B0502040204020203" pitchFamily="34" charset="0"/>
                <a:hlinkClick r:id="rId3"/>
              </a:rPr>
              <a:t>https://products.office.com/en-us/academic/compare-office-365-education-plans</a:t>
            </a:r>
            <a:r>
              <a:rPr kumimoji="0" lang="en-US" sz="1400" b="0" i="0" u="none" strike="noStrike" kern="1200" cap="none" normalizeH="0" dirty="0">
                <a:ln>
                  <a:noFill/>
                </a:ln>
                <a:gradFill>
                  <a:gsLst>
                    <a:gs pos="2917">
                      <a:srgbClr val="505050"/>
                    </a:gs>
                    <a:gs pos="30000">
                      <a:srgbClr val="505050"/>
                    </a:gs>
                  </a:gsLst>
                  <a:lin ang="5400000" scaled="0"/>
                </a:gradFill>
                <a:effectLst/>
                <a:uLnTx/>
                <a:uFillTx/>
                <a:latin typeface="Segoe UI Light" panose="020B0502040204020203" pitchFamily="34" charset="0"/>
                <a:cs typeface="Segoe UI Light" panose="020B0502040204020203" pitchFamily="34" charset="0"/>
              </a:rPr>
              <a:t> for a complete list of services</a:t>
            </a:r>
          </a:p>
        </p:txBody>
      </p:sp>
      <p:sp>
        <p:nvSpPr>
          <p:cNvPr id="7" name="Rectangle 6">
            <a:extLst>
              <a:ext uri="{FF2B5EF4-FFF2-40B4-BE49-F238E27FC236}">
                <a16:creationId xmlns:a16="http://schemas.microsoft.com/office/drawing/2014/main" id="{8A192A6E-4802-4FFE-8745-3919D98A6FDA}"/>
              </a:ext>
            </a:extLst>
          </p:cNvPr>
          <p:cNvSpPr/>
          <p:nvPr/>
        </p:nvSpPr>
        <p:spPr bwMode="auto">
          <a:xfrm>
            <a:off x="7928133" y="1262599"/>
            <a:ext cx="3527430" cy="4809338"/>
          </a:xfrm>
          <a:prstGeom prst="rect">
            <a:avLst/>
          </a:prstGeom>
          <a:noFill/>
          <a:ln w="19050">
            <a:solidFill>
              <a:srgbClr val="0070C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85725" marR="0" lvl="0" indent="93663"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a:ln>
                  <a:noFill/>
                </a:ln>
                <a:solidFill>
                  <a:srgbClr val="0078D7"/>
                </a:solidFill>
                <a:effectLst/>
                <a:uLnTx/>
                <a:uFillTx/>
                <a:latin typeface="+mj-lt"/>
              </a:rPr>
              <a:t>Microsoft 365 A5</a:t>
            </a:r>
          </a:p>
          <a:p>
            <a:pPr marL="85725" marR="0" lvl="0" indent="93663"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a:ln>
                <a:noFill/>
              </a:ln>
              <a:solidFill>
                <a:srgbClr val="505050"/>
              </a:solidFill>
              <a:effectLst/>
              <a:uLnTx/>
              <a:uFillTx/>
              <a:latin typeface="Segoe UI"/>
              <a:ea typeface="+mn-ea"/>
              <a:cs typeface="+mn-cs"/>
            </a:endParaRPr>
          </a:p>
          <a:p>
            <a:pPr marL="85725" marR="0" lvl="0" indent="93663"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a:ln>
                <a:noFill/>
              </a:ln>
              <a:solidFill>
                <a:srgbClr val="505050"/>
              </a:solidFill>
              <a:effectLst/>
              <a:uLnTx/>
              <a:uFillTx/>
              <a:latin typeface="Segoe UI"/>
              <a:ea typeface="+mn-ea"/>
              <a:cs typeface="+mn-cs"/>
            </a:endParaRPr>
          </a:p>
          <a:p>
            <a:pPr marL="85725" marR="0" lvl="0" indent="93663"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a:ln>
                <a:noFill/>
              </a:ln>
              <a:solidFill>
                <a:srgbClr val="505050"/>
              </a:solidFill>
              <a:effectLst/>
              <a:uLnTx/>
              <a:uFillTx/>
              <a:latin typeface="Segoe UI"/>
              <a:ea typeface="+mn-ea"/>
              <a:cs typeface="+mn-cs"/>
            </a:endParaRPr>
          </a:p>
          <a:p>
            <a:pPr marL="85725" marR="0" lvl="0" indent="93663"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a:ln>
                <a:noFill/>
              </a:ln>
              <a:solidFill>
                <a:srgbClr val="505050"/>
              </a:solidFill>
              <a:effectLst/>
              <a:uLnTx/>
              <a:uFillTx/>
              <a:latin typeface="Segoe UI"/>
              <a:ea typeface="+mn-ea"/>
              <a:cs typeface="+mn-cs"/>
            </a:endParaRPr>
          </a:p>
        </p:txBody>
      </p:sp>
      <p:sp>
        <p:nvSpPr>
          <p:cNvPr id="14" name="Rectangle 13">
            <a:extLst>
              <a:ext uri="{FF2B5EF4-FFF2-40B4-BE49-F238E27FC236}">
                <a16:creationId xmlns:a16="http://schemas.microsoft.com/office/drawing/2014/main" id="{32758A88-472F-49A0-AA1A-2C7EE94E1C67}"/>
              </a:ext>
            </a:extLst>
          </p:cNvPr>
          <p:cNvSpPr/>
          <p:nvPr/>
        </p:nvSpPr>
        <p:spPr bwMode="auto">
          <a:xfrm>
            <a:off x="4024675" y="1273450"/>
            <a:ext cx="3519194" cy="4798980"/>
          </a:xfrm>
          <a:prstGeom prst="rect">
            <a:avLst/>
          </a:prstGeom>
          <a:noFill/>
          <a:ln w="19050">
            <a:solidFill>
              <a:srgbClr val="0070C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85725" marR="0" lvl="0" indent="93663"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dirty="0">
                <a:ln>
                  <a:noFill/>
                </a:ln>
                <a:solidFill>
                  <a:srgbClr val="0078D7"/>
                </a:solidFill>
                <a:effectLst/>
                <a:uLnTx/>
                <a:uFillTx/>
                <a:latin typeface="Segoe UI Light" panose="020B0502040204020203" pitchFamily="34" charset="0"/>
                <a:cs typeface="Segoe UI Light" panose="020B0502040204020203" pitchFamily="34" charset="0"/>
              </a:rPr>
              <a:t>Microsoft 365 A3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dirty="0">
              <a:ln>
                <a:noFill/>
              </a:ln>
              <a:solidFill>
                <a:srgbClr val="505050"/>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dirty="0">
              <a:ln>
                <a:noFill/>
              </a:ln>
              <a:solidFill>
                <a:srgbClr val="505050"/>
              </a:solidFill>
              <a:effectLst/>
              <a:uLnTx/>
              <a:uFillTx/>
              <a:latin typeface="Segoe UI"/>
              <a:ea typeface="+mn-ea"/>
              <a:cs typeface="+mn-cs"/>
            </a:endParaRPr>
          </a:p>
        </p:txBody>
      </p:sp>
      <p:sp>
        <p:nvSpPr>
          <p:cNvPr id="19" name="Rectangle: Rounded Corners 18">
            <a:extLst>
              <a:ext uri="{FF2B5EF4-FFF2-40B4-BE49-F238E27FC236}">
                <a16:creationId xmlns:a16="http://schemas.microsoft.com/office/drawing/2014/main" id="{42C326EC-C9FD-4A0E-A084-60AB4E0AEB51}"/>
              </a:ext>
            </a:extLst>
          </p:cNvPr>
          <p:cNvSpPr/>
          <p:nvPr/>
        </p:nvSpPr>
        <p:spPr bwMode="auto">
          <a:xfrm>
            <a:off x="4215454" y="1976636"/>
            <a:ext cx="2855882" cy="933391"/>
          </a:xfrm>
          <a:prstGeom prst="roundRect">
            <a:avLst>
              <a:gd name="adj" fmla="val 0"/>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72000" rIns="0" bIns="0" numCol="1" spcCol="0" rtlCol="0" fromWordArt="0" anchor="t" anchorCtr="0" forceAA="0" compatLnSpc="1">
            <a:prstTxWarp prst="textNoShape">
              <a:avLst/>
            </a:prstTxWarp>
            <a:noAutofit/>
          </a:bodyPr>
          <a:lstStyle/>
          <a:p>
            <a:pPr marL="176213" marR="0" lvl="0" indent="-176213" algn="l" defTabSz="914400" rtl="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en-US" sz="1200" b="0" u="none" strike="noStrike" kern="1200" cap="none" spc="0" normalizeH="0" baseline="0" dirty="0">
                <a:ln>
                  <a:noFill/>
                </a:ln>
                <a:solidFill>
                  <a:srgbClr val="505050"/>
                </a:solidFill>
                <a:effectLst/>
                <a:uLnTx/>
                <a:uFillTx/>
                <a:latin typeface="Segoe UI Light"/>
                <a:ea typeface="+mn-ea"/>
                <a:cs typeface="+mn-cs"/>
              </a:rPr>
              <a:t>Office 365 A1 +</a:t>
            </a:r>
          </a:p>
          <a:p>
            <a:pPr marL="176213" marR="0" lvl="0" indent="-176213" algn="l" defTabSz="914400" rtl="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rgbClr val="505050"/>
                </a:solidFill>
                <a:effectLst/>
                <a:uLnTx/>
                <a:uFillTx/>
                <a:latin typeface="Segoe UI Light"/>
                <a:ea typeface="+mn-ea"/>
                <a:cs typeface="+mn-cs"/>
              </a:rPr>
              <a:t>Office 365 ProPlus</a:t>
            </a:r>
          </a:p>
          <a:p>
            <a:pPr marL="176213" marR="0" lvl="0" indent="-176213" algn="l" defTabSz="914400" rtl="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rgbClr val="505050"/>
                </a:solidFill>
                <a:effectLst/>
                <a:uLnTx/>
                <a:uFillTx/>
                <a:latin typeface="Segoe UI Light"/>
                <a:ea typeface="+mn-ea"/>
                <a:cs typeface="+mn-cs"/>
              </a:rPr>
              <a:t>Skype Meeting Broadcast</a:t>
            </a:r>
          </a:p>
          <a:p>
            <a:pPr marL="176213" marR="0" lvl="0" indent="-176213" algn="l" defTabSz="914400" rtl="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rgbClr val="505050"/>
                </a:solidFill>
                <a:effectLst/>
                <a:uLnTx/>
                <a:uFillTx/>
                <a:latin typeface="Segoe UI Light"/>
                <a:ea typeface="+mn-ea"/>
                <a:cs typeface="+mn-cs"/>
              </a:rPr>
              <a:t>Advanced Security Management</a:t>
            </a:r>
          </a:p>
          <a:p>
            <a:pPr marL="0" marR="0" lvl="0" indent="0" algn="ctr" defTabSz="932472" rtl="0" eaLnBrk="1" fontAlgn="base" latinLnBrk="0" hangingPunct="1">
              <a:lnSpc>
                <a:spcPct val="95000"/>
              </a:lnSpc>
              <a:spcBef>
                <a:spcPts val="0"/>
              </a:spcBef>
              <a:spcAft>
                <a:spcPts val="0"/>
              </a:spcAft>
              <a:buClrTx/>
              <a:buSzTx/>
              <a:buFontTx/>
              <a:buNone/>
              <a:tabLst/>
              <a:defRPr/>
            </a:pPr>
            <a:endParaRPr kumimoji="0" lang="en-US" sz="1600" b="0" i="0" u="none" strike="noStrike" kern="1200" cap="none" spc="0" normalizeH="0" baseline="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sp>
        <p:nvSpPr>
          <p:cNvPr id="20" name="Rectangle: Rounded Corners 19">
            <a:extLst>
              <a:ext uri="{FF2B5EF4-FFF2-40B4-BE49-F238E27FC236}">
                <a16:creationId xmlns:a16="http://schemas.microsoft.com/office/drawing/2014/main" id="{3092927B-DC1D-46D1-9929-634697AF1798}"/>
              </a:ext>
            </a:extLst>
          </p:cNvPr>
          <p:cNvSpPr/>
          <p:nvPr/>
        </p:nvSpPr>
        <p:spPr bwMode="auto">
          <a:xfrm>
            <a:off x="4022256" y="4357369"/>
            <a:ext cx="3493507" cy="381235"/>
          </a:xfrm>
          <a:prstGeom prst="roundRect">
            <a:avLst>
              <a:gd name="adj" fmla="val 0"/>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72000" rIns="0" bIns="0" numCol="1" spcCol="0" rtlCol="0" fromWordArt="0" anchor="t" anchorCtr="0" forceAA="0" compatLnSpc="1">
            <a:prstTxWarp prst="textNoShape">
              <a:avLst/>
            </a:prstTxWarp>
            <a:noAutofit/>
          </a:bodyPr>
          <a:lstStyle/>
          <a:p>
            <a:pPr marL="0" marR="0" lvl="0" indent="0" algn="l" defTabSz="914462" rtl="0" eaLnBrk="1" fontAlgn="auto" latinLnBrk="0" hangingPunct="1">
              <a:lnSpc>
                <a:spcPct val="95000"/>
              </a:lnSpc>
              <a:spcBef>
                <a:spcPts val="0"/>
              </a:spcBef>
              <a:spcAft>
                <a:spcPts val="0"/>
              </a:spcAft>
              <a:buClrTx/>
              <a:buSzTx/>
              <a:buFontTx/>
              <a:buNone/>
              <a:tabLst/>
              <a:defRPr/>
            </a:pPr>
            <a:r>
              <a:rPr kumimoji="0" lang="en-US" sz="1600" b="1" i="0" u="none" strike="noStrike" kern="1200" cap="none" spc="0" normalizeH="0" baseline="0" dirty="0">
                <a:ln>
                  <a:noFill/>
                </a:ln>
                <a:solidFill>
                  <a:srgbClr val="505050"/>
                </a:solidFill>
                <a:effectLst/>
                <a:uLnTx/>
                <a:uFillTx/>
                <a:latin typeface="Segoe UI Light"/>
                <a:ea typeface="+mn-ea"/>
                <a:cs typeface="+mn-cs"/>
              </a:rPr>
              <a:t>EMS E3</a:t>
            </a:r>
          </a:p>
        </p:txBody>
      </p:sp>
      <p:sp>
        <p:nvSpPr>
          <p:cNvPr id="21" name="Rectangle: Rounded Corners 20">
            <a:extLst>
              <a:ext uri="{FF2B5EF4-FFF2-40B4-BE49-F238E27FC236}">
                <a16:creationId xmlns:a16="http://schemas.microsoft.com/office/drawing/2014/main" id="{75819EAF-8C87-42E9-9DA2-37730AF63247}"/>
              </a:ext>
            </a:extLst>
          </p:cNvPr>
          <p:cNvSpPr/>
          <p:nvPr/>
        </p:nvSpPr>
        <p:spPr bwMode="auto">
          <a:xfrm>
            <a:off x="4025590" y="3484241"/>
            <a:ext cx="4048835" cy="340628"/>
          </a:xfrm>
          <a:prstGeom prst="roundRect">
            <a:avLst>
              <a:gd name="adj" fmla="val 0"/>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7200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1600" b="1" i="0" u="none" strike="noStrike" kern="1200" cap="none" spc="0" normalizeH="0" baseline="0" dirty="0">
                <a:ln>
                  <a:noFill/>
                </a:ln>
                <a:solidFill>
                  <a:srgbClr val="505050"/>
                </a:solidFill>
                <a:effectLst/>
                <a:uLnTx/>
                <a:uFillTx/>
                <a:latin typeface="Segoe UI Light"/>
                <a:ea typeface="+mn-ea"/>
                <a:cs typeface="+mn-cs"/>
              </a:rPr>
              <a:t>Windows 10 Education A3</a:t>
            </a:r>
          </a:p>
        </p:txBody>
      </p:sp>
      <p:sp>
        <p:nvSpPr>
          <p:cNvPr id="17" name="Rectangle: Rounded Corners 16">
            <a:extLst>
              <a:ext uri="{FF2B5EF4-FFF2-40B4-BE49-F238E27FC236}">
                <a16:creationId xmlns:a16="http://schemas.microsoft.com/office/drawing/2014/main" id="{B63C679A-FDF8-4C8A-89F1-FF5948A60B50}"/>
              </a:ext>
            </a:extLst>
          </p:cNvPr>
          <p:cNvSpPr/>
          <p:nvPr/>
        </p:nvSpPr>
        <p:spPr bwMode="auto">
          <a:xfrm>
            <a:off x="7945826" y="4325285"/>
            <a:ext cx="4025900" cy="384608"/>
          </a:xfrm>
          <a:prstGeom prst="roundRect">
            <a:avLst>
              <a:gd name="adj" fmla="val 0"/>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72000" rIns="0" bIns="0" numCol="1" spcCol="0" rtlCol="0" fromWordArt="0" anchor="t" anchorCtr="0" forceAA="0" compatLnSpc="1">
            <a:prstTxWarp prst="textNoShape">
              <a:avLst/>
            </a:prstTxWarp>
            <a:noAutofit/>
          </a:bodyPr>
          <a:lstStyle/>
          <a:p>
            <a:pPr marL="0" marR="0" lvl="0" indent="0" algn="l" defTabSz="914462" rtl="0" eaLnBrk="1" fontAlgn="auto" latinLnBrk="0" hangingPunct="1">
              <a:lnSpc>
                <a:spcPct val="95000"/>
              </a:lnSpc>
              <a:spcBef>
                <a:spcPts val="0"/>
              </a:spcBef>
              <a:spcAft>
                <a:spcPts val="0"/>
              </a:spcAft>
              <a:buClrTx/>
              <a:buSzTx/>
              <a:buFontTx/>
              <a:buNone/>
              <a:tabLst/>
              <a:defRPr/>
            </a:pPr>
            <a:r>
              <a:rPr kumimoji="0" lang="en-US" sz="1600" b="1" i="0" u="none" strike="noStrike" kern="1200" cap="none" spc="0" normalizeH="0" baseline="0" dirty="0">
                <a:ln>
                  <a:noFill/>
                </a:ln>
                <a:solidFill>
                  <a:srgbClr val="505050"/>
                </a:solidFill>
                <a:effectLst/>
                <a:uLnTx/>
                <a:uFillTx/>
                <a:latin typeface="Segoe UI Light"/>
                <a:ea typeface="+mn-ea"/>
                <a:cs typeface="+mn-cs"/>
              </a:rPr>
              <a:t>EMS E5</a:t>
            </a:r>
          </a:p>
        </p:txBody>
      </p:sp>
      <p:sp>
        <p:nvSpPr>
          <p:cNvPr id="22" name="Rectangle: Rounded Corners 21">
            <a:extLst>
              <a:ext uri="{FF2B5EF4-FFF2-40B4-BE49-F238E27FC236}">
                <a16:creationId xmlns:a16="http://schemas.microsoft.com/office/drawing/2014/main" id="{3F9795BA-B508-402E-A8FE-A74361DEC1A5}"/>
              </a:ext>
            </a:extLst>
          </p:cNvPr>
          <p:cNvSpPr/>
          <p:nvPr/>
        </p:nvSpPr>
        <p:spPr bwMode="auto">
          <a:xfrm>
            <a:off x="7945826" y="1636681"/>
            <a:ext cx="4025900" cy="387052"/>
          </a:xfrm>
          <a:prstGeom prst="roundRect">
            <a:avLst>
              <a:gd name="adj" fmla="val 0"/>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72000" rIns="0" bIns="0" numCol="1" spcCol="0" rtlCol="0" fromWordArt="0" anchor="t" anchorCtr="0" forceAA="0" compatLnSpc="1">
            <a:prstTxWarp prst="textNoShape">
              <a:avLst/>
            </a:prstTxWarp>
            <a:noAutofit/>
          </a:bodyPr>
          <a:lstStyle/>
          <a:p>
            <a:pPr marL="0" marR="0" lvl="0" indent="0" algn="l" defTabSz="914462" rtl="0" eaLnBrk="1" fontAlgn="auto" latinLnBrk="0" hangingPunct="1">
              <a:lnSpc>
                <a:spcPct val="95000"/>
              </a:lnSpc>
              <a:spcBef>
                <a:spcPts val="0"/>
              </a:spcBef>
              <a:spcAft>
                <a:spcPts val="0"/>
              </a:spcAft>
              <a:buClrTx/>
              <a:buSzTx/>
              <a:buFontTx/>
              <a:buNone/>
              <a:tabLst/>
              <a:defRPr/>
            </a:pPr>
            <a:r>
              <a:rPr kumimoji="0" lang="en-US" sz="1600" b="1" i="0" u="none" strike="noStrike" kern="1200" cap="none" spc="0" normalizeH="0" baseline="0" dirty="0">
                <a:ln>
                  <a:noFill/>
                </a:ln>
                <a:solidFill>
                  <a:srgbClr val="505050"/>
                </a:solidFill>
                <a:effectLst/>
                <a:uLnTx/>
                <a:uFillTx/>
                <a:latin typeface="Segoe UI Light"/>
                <a:ea typeface="+mn-ea"/>
                <a:cs typeface="+mn-cs"/>
              </a:rPr>
              <a:t>Office 365 A5</a:t>
            </a:r>
          </a:p>
        </p:txBody>
      </p:sp>
      <p:sp>
        <p:nvSpPr>
          <p:cNvPr id="25" name="Rectangle: Rounded Corners 24">
            <a:extLst>
              <a:ext uri="{FF2B5EF4-FFF2-40B4-BE49-F238E27FC236}">
                <a16:creationId xmlns:a16="http://schemas.microsoft.com/office/drawing/2014/main" id="{7EB843C3-FB2D-4249-9187-41EB66D234B2}"/>
              </a:ext>
            </a:extLst>
          </p:cNvPr>
          <p:cNvSpPr/>
          <p:nvPr/>
        </p:nvSpPr>
        <p:spPr bwMode="auto">
          <a:xfrm>
            <a:off x="7945826" y="3484240"/>
            <a:ext cx="4025900" cy="371477"/>
          </a:xfrm>
          <a:prstGeom prst="roundRect">
            <a:avLst>
              <a:gd name="adj" fmla="val 0"/>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7200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1600" b="1" i="0" u="none" strike="noStrike" kern="1200" cap="none" spc="0" normalizeH="0" baseline="0" dirty="0">
                <a:ln>
                  <a:noFill/>
                </a:ln>
                <a:solidFill>
                  <a:srgbClr val="505050"/>
                </a:solidFill>
                <a:effectLst/>
                <a:uLnTx/>
                <a:uFillTx/>
                <a:latin typeface="Segoe UI Light"/>
                <a:ea typeface="+mn-ea"/>
                <a:cs typeface="+mn-cs"/>
              </a:rPr>
              <a:t>Windows 10 Education A5</a:t>
            </a:r>
          </a:p>
        </p:txBody>
      </p:sp>
      <p:sp>
        <p:nvSpPr>
          <p:cNvPr id="26" name="Rectangle: Rounded Corners 25">
            <a:extLst>
              <a:ext uri="{FF2B5EF4-FFF2-40B4-BE49-F238E27FC236}">
                <a16:creationId xmlns:a16="http://schemas.microsoft.com/office/drawing/2014/main" id="{6E5B3D78-CD0E-41F5-8E98-C58E03099BD1}"/>
              </a:ext>
            </a:extLst>
          </p:cNvPr>
          <p:cNvSpPr/>
          <p:nvPr/>
        </p:nvSpPr>
        <p:spPr bwMode="auto">
          <a:xfrm>
            <a:off x="4022256" y="5532825"/>
            <a:ext cx="4052169" cy="431119"/>
          </a:xfrm>
          <a:prstGeom prst="roundRect">
            <a:avLst>
              <a:gd name="adj" fmla="val 0"/>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72000" rIns="0" bIns="0" numCol="1" spcCol="0" rtlCol="0" fromWordArt="0" anchor="t" anchorCtr="0" forceAA="0" compatLnSpc="1">
            <a:prstTxWarp prst="textNoShape">
              <a:avLst/>
            </a:prstTxWarp>
            <a:noAutofit/>
          </a:bodyPr>
          <a:lstStyle/>
          <a:p>
            <a:pPr marL="0" marR="0" lvl="0" indent="0" algn="l" defTabSz="914462" rtl="0" eaLnBrk="1" fontAlgn="auto" latinLnBrk="0" hangingPunct="1">
              <a:lnSpc>
                <a:spcPct val="95000"/>
              </a:lnSpc>
              <a:spcBef>
                <a:spcPts val="0"/>
              </a:spcBef>
              <a:spcAft>
                <a:spcPts val="0"/>
              </a:spcAft>
              <a:buClrTx/>
              <a:buSzTx/>
              <a:buFontTx/>
              <a:buNone/>
              <a:tabLst/>
              <a:defRPr/>
            </a:pPr>
            <a:r>
              <a:rPr kumimoji="0" lang="en-US" sz="1600" b="1" i="0" u="none" strike="noStrike" kern="1200" cap="none" spc="0" normalizeH="0" baseline="0" dirty="0">
                <a:ln>
                  <a:noFill/>
                </a:ln>
                <a:solidFill>
                  <a:srgbClr val="505050"/>
                </a:solidFill>
                <a:effectLst/>
                <a:uLnTx/>
                <a:uFillTx/>
                <a:latin typeface="Segoe UI Light"/>
                <a:ea typeface="+mn-ea"/>
                <a:cs typeface="+mn-cs"/>
              </a:rPr>
              <a:t>Minecraft: Education Edition</a:t>
            </a:r>
          </a:p>
          <a:p>
            <a:pPr marL="0" marR="0" lvl="0" indent="0" algn="ctr" defTabSz="932472" rtl="0" eaLnBrk="1" fontAlgn="base" latinLnBrk="0" hangingPunct="1">
              <a:lnSpc>
                <a:spcPct val="95000"/>
              </a:lnSpc>
              <a:spcBef>
                <a:spcPts val="0"/>
              </a:spcBef>
              <a:spcAft>
                <a:spcPts val="0"/>
              </a:spcAft>
              <a:buClrTx/>
              <a:buSzTx/>
              <a:buFontTx/>
              <a:buNone/>
              <a:tabLst/>
              <a:defRPr/>
            </a:pPr>
            <a:endParaRPr kumimoji="0" lang="en-US" sz="1600" b="1" i="0" u="none" strike="noStrike" kern="1200" cap="none" spc="0" normalizeH="0" baseline="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sp>
        <p:nvSpPr>
          <p:cNvPr id="27" name="Rectangle: Rounded Corners 26">
            <a:extLst>
              <a:ext uri="{FF2B5EF4-FFF2-40B4-BE49-F238E27FC236}">
                <a16:creationId xmlns:a16="http://schemas.microsoft.com/office/drawing/2014/main" id="{6F30387B-FDEE-4FAE-99AF-DA110E4720B7}"/>
              </a:ext>
            </a:extLst>
          </p:cNvPr>
          <p:cNvSpPr/>
          <p:nvPr/>
        </p:nvSpPr>
        <p:spPr bwMode="auto">
          <a:xfrm>
            <a:off x="695196" y="1636681"/>
            <a:ext cx="3073484" cy="531390"/>
          </a:xfrm>
          <a:prstGeom prst="roundRect">
            <a:avLst>
              <a:gd name="adj" fmla="val 11299"/>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72000" rIns="0" bIns="0" numCol="1" spcCol="0" rtlCol="0" fromWordArt="0" anchor="t" anchorCtr="0" forceAA="0" compatLnSpc="1">
            <a:prstTxWarp prst="textNoShape">
              <a:avLst/>
            </a:prstTxWarp>
            <a:noAutofit/>
          </a:bodyPr>
          <a:lstStyle/>
          <a:p>
            <a:pPr marL="0" marR="0" lvl="0" indent="0" algn="l" defTabSz="914462" rtl="0" eaLnBrk="1" fontAlgn="auto" latinLnBrk="0" hangingPunct="1">
              <a:lnSpc>
                <a:spcPct val="95000"/>
              </a:lnSpc>
              <a:spcBef>
                <a:spcPts val="0"/>
              </a:spcBef>
              <a:spcAft>
                <a:spcPts val="0"/>
              </a:spcAft>
              <a:buClrTx/>
              <a:buSzTx/>
              <a:buFontTx/>
              <a:buNone/>
              <a:tabLst/>
              <a:defRPr/>
            </a:pPr>
            <a:r>
              <a:rPr kumimoji="0" lang="en-US" sz="1600" b="1" i="0" u="none" strike="noStrike" kern="1200" cap="none" spc="0" normalizeH="0" baseline="0">
                <a:ln>
                  <a:noFill/>
                </a:ln>
                <a:solidFill>
                  <a:srgbClr val="505050"/>
                </a:solidFill>
                <a:effectLst/>
                <a:uLnTx/>
                <a:uFillTx/>
                <a:latin typeface="Segoe UI Light"/>
                <a:ea typeface="+mn-ea"/>
                <a:cs typeface="+mn-cs"/>
              </a:rPr>
              <a:t>Office 365 A1</a:t>
            </a:r>
          </a:p>
        </p:txBody>
      </p:sp>
      <p:sp>
        <p:nvSpPr>
          <p:cNvPr id="33" name="Rectangle: Rounded Corners 32">
            <a:extLst>
              <a:ext uri="{FF2B5EF4-FFF2-40B4-BE49-F238E27FC236}">
                <a16:creationId xmlns:a16="http://schemas.microsoft.com/office/drawing/2014/main" id="{CBB9BEA9-79CA-49F9-A35A-84FE7B37080C}"/>
              </a:ext>
            </a:extLst>
          </p:cNvPr>
          <p:cNvSpPr/>
          <p:nvPr/>
        </p:nvSpPr>
        <p:spPr bwMode="auto">
          <a:xfrm>
            <a:off x="830995" y="2001746"/>
            <a:ext cx="2298669" cy="1140657"/>
          </a:xfrm>
          <a:prstGeom prst="roundRect">
            <a:avLst>
              <a:gd name="adj" fmla="val 11299"/>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72000" rIns="0" bIns="0" numCol="1" spcCol="0" rtlCol="0" fromWordArt="0" anchor="t" anchorCtr="0" forceAA="0" compatLnSpc="1">
            <a:prstTxWarp prst="textNoShape">
              <a:avLst/>
            </a:prstTxWarp>
            <a:noAutofit/>
          </a:bodyPr>
          <a:lstStyle/>
          <a:p>
            <a:pPr marL="176213" marR="0" lvl="0" indent="-176213" algn="l" defTabSz="914462" rtl="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rgbClr val="505050"/>
                </a:solidFill>
                <a:effectLst/>
                <a:uLnTx/>
                <a:uFillTx/>
                <a:latin typeface="Segoe UI Light"/>
                <a:ea typeface="+mn-ea"/>
                <a:cs typeface="+mn-cs"/>
              </a:rPr>
              <a:t>Office Online</a:t>
            </a:r>
          </a:p>
          <a:p>
            <a:pPr marL="176213" marR="0" lvl="0" indent="-176213" algn="l" defTabSz="914462" rtl="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rgbClr val="505050"/>
                </a:solidFill>
                <a:effectLst/>
                <a:uLnTx/>
                <a:uFillTx/>
                <a:latin typeface="Segoe UI Light"/>
                <a:ea typeface="+mn-ea"/>
                <a:cs typeface="+mn-cs"/>
              </a:rPr>
              <a:t>Exchange Online</a:t>
            </a:r>
          </a:p>
          <a:p>
            <a:pPr marL="176213" marR="0" lvl="0" indent="-176213" algn="l" defTabSz="914462" rtl="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rgbClr val="505050"/>
                </a:solidFill>
                <a:effectLst/>
                <a:uLnTx/>
                <a:uFillTx/>
                <a:latin typeface="Segoe UI Light"/>
                <a:ea typeface="+mn-ea"/>
                <a:cs typeface="+mn-cs"/>
              </a:rPr>
              <a:t>SharePoint Online</a:t>
            </a:r>
          </a:p>
          <a:p>
            <a:pPr marL="176213" marR="0" lvl="0" indent="-176213" algn="l" defTabSz="914462" rtl="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rgbClr val="505050"/>
                </a:solidFill>
                <a:effectLst/>
                <a:uLnTx/>
                <a:uFillTx/>
                <a:latin typeface="Segoe UI Light"/>
                <a:ea typeface="+mn-ea"/>
                <a:cs typeface="+mn-cs"/>
              </a:rPr>
              <a:t>Skype for Business Online</a:t>
            </a:r>
          </a:p>
          <a:p>
            <a:pPr marL="176213" marR="0" lvl="0" indent="-176213" algn="l" defTabSz="914462" rtl="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rgbClr val="505050"/>
                </a:solidFill>
                <a:effectLst/>
                <a:uLnTx/>
                <a:uFillTx/>
                <a:latin typeface="Segoe UI Light"/>
                <a:ea typeface="+mn-ea"/>
                <a:cs typeface="+mn-cs"/>
              </a:rPr>
              <a:t>Office 365 apps: Sway, Forms, Teams </a:t>
            </a:r>
            <a:r>
              <a:rPr kumimoji="0" lang="en-US" sz="1200" b="0" i="0" u="none" strike="noStrike" kern="1200" cap="none" spc="0" normalizeH="0" baseline="0" dirty="0" err="1">
                <a:ln>
                  <a:noFill/>
                </a:ln>
                <a:solidFill>
                  <a:srgbClr val="505050"/>
                </a:solidFill>
                <a:effectLst/>
                <a:uLnTx/>
                <a:uFillTx/>
                <a:latin typeface="Segoe UI Light"/>
                <a:ea typeface="+mn-ea"/>
                <a:cs typeface="+mn-cs"/>
              </a:rPr>
              <a:t>etc</a:t>
            </a:r>
            <a:r>
              <a:rPr kumimoji="0" lang="en-US" sz="1200" b="0" i="0" u="none" strike="noStrike" kern="1200" cap="none" spc="0" normalizeH="0" baseline="0" dirty="0">
                <a:ln>
                  <a:noFill/>
                </a:ln>
                <a:solidFill>
                  <a:srgbClr val="505050"/>
                </a:solidFill>
                <a:effectLst/>
                <a:uLnTx/>
                <a:uFillTx/>
                <a:latin typeface="Segoe UI Light"/>
                <a:ea typeface="+mn-ea"/>
                <a:cs typeface="+mn-cs"/>
              </a:rPr>
              <a:t>*</a:t>
            </a:r>
          </a:p>
          <a:p>
            <a:pPr marL="176213" marR="0" lvl="0" indent="-176213" algn="l" defTabSz="914462" rtl="0" eaLnBrk="1" fontAlgn="auto" latinLnBrk="0" hangingPunct="1">
              <a:lnSpc>
                <a:spcPct val="95000"/>
              </a:lnSpc>
              <a:spcBef>
                <a:spcPts val="0"/>
              </a:spcBef>
              <a:spcAft>
                <a:spcPts val="0"/>
              </a:spcAft>
              <a:buClrTx/>
              <a:buSzTx/>
              <a:buFont typeface="Arial" panose="020B0604020202020204" pitchFamily="34" charset="0"/>
              <a:buChar char="•"/>
              <a:tabLst/>
              <a:defRPr/>
            </a:pPr>
            <a:r>
              <a:rPr lang="en-US" sz="1200" dirty="0">
                <a:solidFill>
                  <a:srgbClr val="505050"/>
                </a:solidFill>
                <a:latin typeface="Segoe UI Light"/>
              </a:rPr>
              <a:t>Azure Active Directory Basic for Education</a:t>
            </a:r>
            <a:endParaRPr kumimoji="0" lang="en-US" sz="1200" b="0" i="0" u="none" strike="noStrike" kern="1200" cap="none" spc="0" normalizeH="0" baseline="0" dirty="0">
              <a:ln>
                <a:noFill/>
              </a:ln>
              <a:solidFill>
                <a:srgbClr val="505050"/>
              </a:solidFill>
              <a:effectLst/>
              <a:uLnTx/>
              <a:uFillTx/>
              <a:latin typeface="Segoe UI Light"/>
              <a:ea typeface="+mn-ea"/>
              <a:cs typeface="+mn-cs"/>
            </a:endParaRPr>
          </a:p>
        </p:txBody>
      </p:sp>
      <p:sp>
        <p:nvSpPr>
          <p:cNvPr id="41" name="Rectangle: Rounded Corners 40">
            <a:extLst>
              <a:ext uri="{FF2B5EF4-FFF2-40B4-BE49-F238E27FC236}">
                <a16:creationId xmlns:a16="http://schemas.microsoft.com/office/drawing/2014/main" id="{DF130391-0EA0-45A2-B4FD-10AEFB697260}"/>
              </a:ext>
            </a:extLst>
          </p:cNvPr>
          <p:cNvSpPr/>
          <p:nvPr/>
        </p:nvSpPr>
        <p:spPr bwMode="auto">
          <a:xfrm>
            <a:off x="4024675" y="1636681"/>
            <a:ext cx="4043625" cy="469848"/>
          </a:xfrm>
          <a:prstGeom prst="roundRect">
            <a:avLst>
              <a:gd name="adj" fmla="val 0"/>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72000" rIns="0" bIns="0" numCol="1" spcCol="0" rtlCol="0" fromWordArt="0" anchor="t" anchorCtr="0" forceAA="0" compatLnSpc="1">
            <a:prstTxWarp prst="textNoShape">
              <a:avLst/>
            </a:prstTxWarp>
            <a:noAutofit/>
          </a:bodyPr>
          <a:lstStyle/>
          <a:p>
            <a:pPr marL="0" marR="0" lvl="0" indent="0" algn="l" defTabSz="914462" rtl="0" eaLnBrk="1" fontAlgn="auto" latinLnBrk="0" hangingPunct="1">
              <a:lnSpc>
                <a:spcPct val="95000"/>
              </a:lnSpc>
              <a:spcBef>
                <a:spcPts val="0"/>
              </a:spcBef>
              <a:spcAft>
                <a:spcPts val="0"/>
              </a:spcAft>
              <a:buClrTx/>
              <a:buSzTx/>
              <a:buFontTx/>
              <a:buNone/>
              <a:tabLst/>
              <a:defRPr/>
            </a:pPr>
            <a:r>
              <a:rPr kumimoji="0" lang="en-US" sz="1600" b="1" i="0" u="none" strike="noStrike" kern="1200" cap="none" spc="0" normalizeH="0" baseline="0" dirty="0">
                <a:ln>
                  <a:noFill/>
                </a:ln>
                <a:solidFill>
                  <a:srgbClr val="505050"/>
                </a:solidFill>
                <a:effectLst/>
                <a:uLnTx/>
                <a:uFillTx/>
                <a:latin typeface="Segoe UI Light"/>
                <a:ea typeface="+mn-ea"/>
                <a:cs typeface="+mn-cs"/>
              </a:rPr>
              <a:t>Office 365 A3 – replace Desktop EDU</a:t>
            </a:r>
            <a:endParaRPr kumimoji="0" lang="en-US" sz="1200" b="1" i="0" u="none" strike="noStrike" kern="1200" cap="none" spc="0" normalizeH="0" baseline="0" dirty="0">
              <a:ln>
                <a:noFill/>
              </a:ln>
              <a:solidFill>
                <a:srgbClr val="505050"/>
              </a:solidFill>
              <a:effectLst/>
              <a:uLnTx/>
              <a:uFillTx/>
              <a:latin typeface="Segoe UI Light"/>
              <a:ea typeface="+mn-ea"/>
              <a:cs typeface="+mn-cs"/>
            </a:endParaRPr>
          </a:p>
          <a:p>
            <a:pPr marL="0" marR="0" lvl="0" indent="0" algn="ctr" defTabSz="932472" rtl="0" eaLnBrk="1" fontAlgn="base" latinLnBrk="0" hangingPunct="1">
              <a:lnSpc>
                <a:spcPct val="95000"/>
              </a:lnSpc>
              <a:spcBef>
                <a:spcPts val="0"/>
              </a:spcBef>
              <a:spcAft>
                <a:spcPts val="0"/>
              </a:spcAft>
              <a:buClrTx/>
              <a:buSzTx/>
              <a:buFontTx/>
              <a:buNone/>
              <a:tabLst/>
              <a:defRPr/>
            </a:pPr>
            <a:endParaRPr kumimoji="0" lang="en-US" sz="1600" b="1" i="0" u="none" strike="noStrike" kern="1200" cap="none" spc="0" normalizeH="0" baseline="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sp>
        <p:nvSpPr>
          <p:cNvPr id="43" name="Rectangle: Rounded Corners 42">
            <a:extLst>
              <a:ext uri="{FF2B5EF4-FFF2-40B4-BE49-F238E27FC236}">
                <a16:creationId xmlns:a16="http://schemas.microsoft.com/office/drawing/2014/main" id="{82896DB6-567D-4CD8-864B-37629E5058B3}"/>
              </a:ext>
            </a:extLst>
          </p:cNvPr>
          <p:cNvSpPr/>
          <p:nvPr/>
        </p:nvSpPr>
        <p:spPr bwMode="auto">
          <a:xfrm>
            <a:off x="8062243" y="1976636"/>
            <a:ext cx="2490357" cy="1798146"/>
          </a:xfrm>
          <a:prstGeom prst="roundRect">
            <a:avLst>
              <a:gd name="adj" fmla="val 0"/>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72000" rIns="0" bIns="0" numCol="1" spcCol="0" rtlCol="0" fromWordArt="0" anchor="t" anchorCtr="0" forceAA="0" compatLnSpc="1">
            <a:prstTxWarp prst="textNoShape">
              <a:avLst/>
            </a:prstTxWarp>
            <a:noAutofit/>
          </a:bodyPr>
          <a:lstStyle/>
          <a:p>
            <a:pPr marL="176213" marR="0" lvl="0" indent="-176213" algn="l" defTabSz="914462" rtl="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en-US" sz="1200" b="0" u="none" strike="noStrike" kern="1200" cap="none" spc="0" normalizeH="0" baseline="0" dirty="0">
                <a:ln>
                  <a:noFill/>
                </a:ln>
                <a:solidFill>
                  <a:srgbClr val="505050"/>
                </a:solidFill>
                <a:effectLst/>
                <a:uLnTx/>
                <a:uFillTx/>
                <a:latin typeface="Segoe UI Light"/>
                <a:ea typeface="+mn-ea"/>
                <a:cs typeface="+mn-cs"/>
              </a:rPr>
              <a:t>Office 365 A3 +</a:t>
            </a:r>
          </a:p>
          <a:p>
            <a:pPr marL="176213" marR="0" lvl="0" indent="-176213" algn="l" defTabSz="914462" rtl="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rgbClr val="505050"/>
                </a:solidFill>
                <a:effectLst/>
                <a:uLnTx/>
                <a:uFillTx/>
                <a:latin typeface="Segoe UI Light"/>
                <a:ea typeface="+mn-ea"/>
                <a:cs typeface="+mn-cs"/>
              </a:rPr>
              <a:t>Advanced Threat Protection</a:t>
            </a:r>
          </a:p>
          <a:p>
            <a:pPr marL="176213" marR="0" lvl="0" indent="-176213" algn="l" defTabSz="914462" rtl="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rgbClr val="505050"/>
                </a:solidFill>
                <a:effectLst/>
                <a:uLnTx/>
                <a:uFillTx/>
                <a:latin typeface="Segoe UI Light"/>
                <a:ea typeface="+mn-ea"/>
                <a:cs typeface="+mn-cs"/>
              </a:rPr>
              <a:t>Threat Intelligence</a:t>
            </a:r>
          </a:p>
          <a:p>
            <a:pPr marL="176213" marR="0" lvl="0" indent="-176213" algn="l" defTabSz="914462" rtl="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rgbClr val="505050"/>
                </a:solidFill>
                <a:effectLst/>
                <a:uLnTx/>
                <a:uFillTx/>
                <a:latin typeface="Segoe UI Light"/>
                <a:ea typeface="+mn-ea"/>
                <a:cs typeface="+mn-cs"/>
              </a:rPr>
              <a:t>Advanced Compliance</a:t>
            </a:r>
          </a:p>
          <a:p>
            <a:pPr marL="176213" marR="0" lvl="0" indent="-176213" algn="l" defTabSz="914462" rtl="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err="1">
                <a:ln>
                  <a:noFill/>
                </a:ln>
                <a:solidFill>
                  <a:srgbClr val="505050"/>
                </a:solidFill>
                <a:effectLst/>
                <a:uLnTx/>
                <a:uFillTx/>
                <a:latin typeface="Segoe UI Light"/>
                <a:ea typeface="+mn-ea"/>
                <a:cs typeface="+mn-cs"/>
              </a:rPr>
              <a:t>MyAnalytics</a:t>
            </a:r>
            <a:endParaRPr kumimoji="0" lang="en-US" sz="1200" b="0" i="0" u="none" strike="noStrike" kern="1200" cap="none" spc="0" normalizeH="0" baseline="0" dirty="0">
              <a:ln>
                <a:noFill/>
              </a:ln>
              <a:solidFill>
                <a:srgbClr val="505050"/>
              </a:solidFill>
              <a:effectLst/>
              <a:uLnTx/>
              <a:uFillTx/>
              <a:latin typeface="Segoe UI Light"/>
              <a:ea typeface="+mn-ea"/>
              <a:cs typeface="+mn-cs"/>
            </a:endParaRPr>
          </a:p>
          <a:p>
            <a:pPr marL="176213" marR="0" lvl="0" indent="-176213" algn="l" defTabSz="914462" rtl="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rgbClr val="505050"/>
                </a:solidFill>
                <a:effectLst/>
                <a:uLnTx/>
                <a:uFillTx/>
                <a:latin typeface="Segoe UI Light"/>
                <a:ea typeface="+mn-ea"/>
                <a:cs typeface="+mn-cs"/>
              </a:rPr>
              <a:t>Power BI Pro</a:t>
            </a:r>
          </a:p>
          <a:p>
            <a:pPr marL="176213" marR="0" lvl="0" indent="-176213" algn="l" defTabSz="914462" rtl="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rgbClr val="505050"/>
                </a:solidFill>
                <a:effectLst/>
                <a:uLnTx/>
                <a:uFillTx/>
                <a:latin typeface="Segoe UI Light"/>
                <a:ea typeface="+mn-ea"/>
                <a:cs typeface="+mn-cs"/>
              </a:rPr>
              <a:t>PSTN Conferencing</a:t>
            </a:r>
          </a:p>
          <a:p>
            <a:pPr marL="176213" marR="0" lvl="0" indent="-176213" algn="l" defTabSz="914462" rtl="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rgbClr val="505050"/>
                </a:solidFill>
                <a:effectLst/>
                <a:uLnTx/>
                <a:uFillTx/>
                <a:latin typeface="Segoe UI Light"/>
                <a:ea typeface="+mn-ea"/>
                <a:cs typeface="+mn-cs"/>
              </a:rPr>
              <a:t>Cloud PBX</a:t>
            </a:r>
          </a:p>
        </p:txBody>
      </p:sp>
      <p:sp>
        <p:nvSpPr>
          <p:cNvPr id="45" name="Rectangle: Rounded Corners 44">
            <a:extLst>
              <a:ext uri="{FF2B5EF4-FFF2-40B4-BE49-F238E27FC236}">
                <a16:creationId xmlns:a16="http://schemas.microsoft.com/office/drawing/2014/main" id="{BA4982EF-5A48-412B-9BEF-09E48DAF43EB}"/>
              </a:ext>
            </a:extLst>
          </p:cNvPr>
          <p:cNvSpPr/>
          <p:nvPr/>
        </p:nvSpPr>
        <p:spPr bwMode="auto">
          <a:xfrm>
            <a:off x="4215454" y="4696568"/>
            <a:ext cx="3300309" cy="795184"/>
          </a:xfrm>
          <a:prstGeom prst="roundRect">
            <a:avLst>
              <a:gd name="adj" fmla="val 0"/>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72000" rIns="0" bIns="0" numCol="1" spcCol="0" rtlCol="0" fromWordArt="0" anchor="t" anchorCtr="0" forceAA="0" compatLnSpc="1">
            <a:prstTxWarp prst="textNoShape">
              <a:avLst/>
            </a:prstTxWarp>
            <a:noAutofit/>
          </a:bodyPr>
          <a:lstStyle/>
          <a:p>
            <a:pPr marL="176213" marR="0" lvl="0" indent="-176213" algn="l" defTabSz="914462" rtl="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rgbClr val="505050"/>
                </a:solidFill>
                <a:effectLst/>
                <a:uLnTx/>
                <a:uFillTx/>
                <a:latin typeface="Segoe UI Light"/>
                <a:ea typeface="+mn-ea"/>
                <a:cs typeface="+mn-cs"/>
              </a:rPr>
              <a:t>Intune/Intune for Education</a:t>
            </a:r>
          </a:p>
          <a:p>
            <a:pPr marL="176213" marR="0" lvl="0" indent="-176213" algn="l" defTabSz="914462" rtl="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rgbClr val="505050"/>
                </a:solidFill>
                <a:effectLst/>
                <a:uLnTx/>
                <a:uFillTx/>
                <a:latin typeface="Segoe UI Light"/>
                <a:ea typeface="+mn-ea"/>
                <a:cs typeface="+mn-cs"/>
              </a:rPr>
              <a:t>Azure Active Directory Premium Plan 1</a:t>
            </a:r>
          </a:p>
          <a:p>
            <a:pPr marL="176213" marR="0" lvl="0" indent="-176213" algn="l" defTabSz="914462" rtl="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rgbClr val="505050"/>
                </a:solidFill>
                <a:effectLst/>
                <a:uLnTx/>
                <a:uFillTx/>
                <a:latin typeface="Segoe UI Light"/>
                <a:ea typeface="+mn-ea"/>
                <a:cs typeface="+mn-cs"/>
              </a:rPr>
              <a:t>Azure Information Protection Premium Plan 1</a:t>
            </a:r>
          </a:p>
          <a:p>
            <a:pPr marL="176213" marR="0" lvl="0" indent="-176213" algn="l" defTabSz="914462" rtl="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rgbClr val="505050"/>
                </a:solidFill>
                <a:effectLst/>
                <a:uLnTx/>
                <a:uFillTx/>
                <a:latin typeface="Segoe UI Light"/>
                <a:ea typeface="+mn-ea"/>
                <a:cs typeface="+mn-cs"/>
              </a:rPr>
              <a:t>Advanced Threat Analytics</a:t>
            </a:r>
          </a:p>
        </p:txBody>
      </p:sp>
      <p:sp>
        <p:nvSpPr>
          <p:cNvPr id="47" name="Rectangle: Rounded Corners 46">
            <a:extLst>
              <a:ext uri="{FF2B5EF4-FFF2-40B4-BE49-F238E27FC236}">
                <a16:creationId xmlns:a16="http://schemas.microsoft.com/office/drawing/2014/main" id="{1D2D8009-3DF8-4A1F-8DE4-16E692D66393}"/>
              </a:ext>
            </a:extLst>
          </p:cNvPr>
          <p:cNvSpPr/>
          <p:nvPr/>
        </p:nvSpPr>
        <p:spPr bwMode="auto">
          <a:xfrm>
            <a:off x="8062243" y="4696568"/>
            <a:ext cx="3393320" cy="1093237"/>
          </a:xfrm>
          <a:prstGeom prst="roundRect">
            <a:avLst>
              <a:gd name="adj" fmla="val 0"/>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72000" rIns="0" bIns="0" numCol="1" spcCol="0" rtlCol="0" fromWordArt="0" anchor="t" anchorCtr="0" forceAA="0" compatLnSpc="1">
            <a:prstTxWarp prst="textNoShape">
              <a:avLst/>
            </a:prstTxWarp>
            <a:noAutofit/>
          </a:bodyPr>
          <a:lstStyle/>
          <a:p>
            <a:pPr marL="176213" marR="0" lvl="0" indent="-176213" algn="l" defTabSz="914462" rtl="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en-US" sz="1200" b="0" u="none" strike="noStrike" kern="1200" cap="none" spc="0" normalizeH="0" baseline="0" dirty="0">
                <a:ln>
                  <a:noFill/>
                </a:ln>
                <a:solidFill>
                  <a:srgbClr val="505050"/>
                </a:solidFill>
                <a:effectLst/>
                <a:uLnTx/>
                <a:uFillTx/>
                <a:latin typeface="Segoe UI Light"/>
                <a:ea typeface="+mn-ea"/>
                <a:cs typeface="+mn-cs"/>
              </a:rPr>
              <a:t>EMS A3 +</a:t>
            </a:r>
          </a:p>
          <a:p>
            <a:pPr marL="176213" marR="0" lvl="0" indent="-176213" algn="l" defTabSz="914462" rtl="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rgbClr val="505050"/>
                </a:solidFill>
                <a:effectLst/>
                <a:uLnTx/>
                <a:uFillTx/>
                <a:latin typeface="Segoe UI Light"/>
                <a:ea typeface="+mn-ea"/>
                <a:cs typeface="+mn-cs"/>
              </a:rPr>
              <a:t>Azure Active Directory Premium Plan 2</a:t>
            </a:r>
          </a:p>
          <a:p>
            <a:pPr marL="176213" marR="0" lvl="0" indent="-176213" algn="l" defTabSz="914462" rtl="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rgbClr val="505050"/>
                </a:solidFill>
                <a:effectLst/>
                <a:uLnTx/>
                <a:uFillTx/>
                <a:latin typeface="Segoe UI Light"/>
                <a:ea typeface="+mn-ea"/>
                <a:cs typeface="+mn-cs"/>
              </a:rPr>
              <a:t>Azure Information Protection Premium Plan 2</a:t>
            </a:r>
          </a:p>
          <a:p>
            <a:pPr marL="176213" marR="0" lvl="0" indent="-176213" algn="l" defTabSz="914462" rtl="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rgbClr val="505050"/>
                </a:solidFill>
                <a:effectLst/>
                <a:uLnTx/>
                <a:uFillTx/>
                <a:latin typeface="Segoe UI Light"/>
                <a:ea typeface="+mn-ea"/>
                <a:cs typeface="+mn-cs"/>
              </a:rPr>
              <a:t>Microsoft Cloud App Security</a:t>
            </a:r>
          </a:p>
          <a:p>
            <a:pPr marL="0" marR="0" lvl="0" indent="0" algn="ctr" defTabSz="932472" rtl="0" eaLnBrk="1" fontAlgn="base" latinLnBrk="0" hangingPunct="1">
              <a:lnSpc>
                <a:spcPct val="95000"/>
              </a:lnSpc>
              <a:spcBef>
                <a:spcPts val="0"/>
              </a:spcBef>
              <a:spcAft>
                <a:spcPts val="0"/>
              </a:spcAft>
              <a:buClrTx/>
              <a:buSzTx/>
              <a:buFontTx/>
              <a:buNone/>
              <a:tabLst/>
              <a:defRPr/>
            </a:pPr>
            <a:endParaRPr kumimoji="0" lang="en-US" sz="1600" b="0" i="0" u="none" strike="noStrike" kern="1200" cap="none" spc="0" normalizeH="0" baseline="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sp>
        <p:nvSpPr>
          <p:cNvPr id="48" name="Rectangle: Rounded Corners 47">
            <a:extLst>
              <a:ext uri="{FF2B5EF4-FFF2-40B4-BE49-F238E27FC236}">
                <a16:creationId xmlns:a16="http://schemas.microsoft.com/office/drawing/2014/main" id="{B1ECFC25-4F46-4ABD-84EE-03426DD09A4A}"/>
              </a:ext>
            </a:extLst>
          </p:cNvPr>
          <p:cNvSpPr/>
          <p:nvPr/>
        </p:nvSpPr>
        <p:spPr bwMode="auto">
          <a:xfrm>
            <a:off x="8062243" y="3827971"/>
            <a:ext cx="3390900" cy="557397"/>
          </a:xfrm>
          <a:prstGeom prst="roundRect">
            <a:avLst>
              <a:gd name="adj" fmla="val 0"/>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72000" rIns="0" bIns="0" numCol="1" spcCol="0" rtlCol="0" fromWordArt="0" anchor="t" anchorCtr="0" forceAA="0" compatLnSpc="1">
            <a:prstTxWarp prst="textNoShape">
              <a:avLst/>
            </a:prstTxWarp>
            <a:noAutofit/>
          </a:bodyPr>
          <a:lstStyle/>
          <a:p>
            <a:pPr marL="176213" marR="0" lvl="0" indent="-176213" algn="l" defTabSz="914400" rtl="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rgbClr val="505050"/>
                </a:solidFill>
                <a:effectLst/>
                <a:uLnTx/>
                <a:uFillTx/>
                <a:latin typeface="Segoe UI Light"/>
                <a:ea typeface="+mn-ea"/>
                <a:cs typeface="+mn-cs"/>
              </a:rPr>
              <a:t>Windows 10 Education A3 +</a:t>
            </a:r>
          </a:p>
          <a:p>
            <a:pPr marL="176213" marR="0" lvl="0" indent="-176213" algn="l" defTabSz="914400" rtl="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rgbClr val="505050"/>
                </a:solidFill>
                <a:effectLst/>
                <a:uLnTx/>
                <a:uFillTx/>
                <a:latin typeface="Segoe UI Light"/>
                <a:ea typeface="+mn-ea"/>
                <a:cs typeface="+mn-cs"/>
              </a:rPr>
              <a:t>Windows Defender Advanced Threat Protection</a:t>
            </a:r>
          </a:p>
          <a:p>
            <a:pPr marL="0" marR="0" lvl="0" indent="0" algn="ctr" defTabSz="932472" rtl="0" eaLnBrk="1" fontAlgn="base" latinLnBrk="0" hangingPunct="1">
              <a:lnSpc>
                <a:spcPct val="95000"/>
              </a:lnSpc>
              <a:spcBef>
                <a:spcPts val="0"/>
              </a:spcBef>
              <a:spcAft>
                <a:spcPts val="0"/>
              </a:spcAft>
              <a:buClrTx/>
              <a:buSzTx/>
              <a:buFontTx/>
              <a:buNone/>
              <a:tabLst/>
              <a:defRPr/>
            </a:pPr>
            <a:endParaRPr kumimoji="0" lang="en-US" sz="1600" b="0" i="0" u="none" strike="noStrike" kern="1200" cap="none" spc="0" normalizeH="0" baseline="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sp>
        <p:nvSpPr>
          <p:cNvPr id="50" name="Rectangle: Rounded Corners 49">
            <a:extLst>
              <a:ext uri="{FF2B5EF4-FFF2-40B4-BE49-F238E27FC236}">
                <a16:creationId xmlns:a16="http://schemas.microsoft.com/office/drawing/2014/main" id="{8EB810BD-BF5A-402E-8566-F31AB6CB120D}"/>
              </a:ext>
            </a:extLst>
          </p:cNvPr>
          <p:cNvSpPr/>
          <p:nvPr/>
        </p:nvSpPr>
        <p:spPr bwMode="auto">
          <a:xfrm>
            <a:off x="7945826" y="5532826"/>
            <a:ext cx="3988571" cy="390382"/>
          </a:xfrm>
          <a:prstGeom prst="roundRect">
            <a:avLst>
              <a:gd name="adj" fmla="val 0"/>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72000" rIns="0" bIns="0" numCol="1" spcCol="0" rtlCol="0" fromWordArt="0" anchor="t" anchorCtr="0" forceAA="0" compatLnSpc="1">
            <a:prstTxWarp prst="textNoShape">
              <a:avLst/>
            </a:prstTxWarp>
            <a:noAutofit/>
          </a:bodyPr>
          <a:lstStyle/>
          <a:p>
            <a:pPr marL="0" marR="0" lvl="0" indent="0" algn="l" defTabSz="914462" rtl="0" eaLnBrk="1" fontAlgn="auto" latinLnBrk="0" hangingPunct="1">
              <a:lnSpc>
                <a:spcPct val="95000"/>
              </a:lnSpc>
              <a:spcBef>
                <a:spcPts val="0"/>
              </a:spcBef>
              <a:spcAft>
                <a:spcPts val="0"/>
              </a:spcAft>
              <a:buClrTx/>
              <a:buSzTx/>
              <a:buFontTx/>
              <a:buNone/>
              <a:tabLst/>
              <a:defRPr/>
            </a:pPr>
            <a:r>
              <a:rPr kumimoji="0" lang="en-US" sz="1600" b="1" i="0" u="none" strike="noStrike" kern="1200" cap="none" spc="0" normalizeH="0" baseline="0" dirty="0">
                <a:ln>
                  <a:noFill/>
                </a:ln>
                <a:solidFill>
                  <a:srgbClr val="505050"/>
                </a:solidFill>
                <a:effectLst/>
                <a:uLnTx/>
                <a:uFillTx/>
                <a:latin typeface="Segoe UI Light"/>
                <a:ea typeface="+mn-ea"/>
                <a:cs typeface="+mn-cs"/>
              </a:rPr>
              <a:t>Minecraft: Education Edition</a:t>
            </a:r>
          </a:p>
          <a:p>
            <a:pPr marL="0" marR="0" lvl="0" indent="0" algn="ctr" defTabSz="932472" rtl="0" eaLnBrk="1" fontAlgn="base" latinLnBrk="0" hangingPunct="1">
              <a:lnSpc>
                <a:spcPct val="95000"/>
              </a:lnSpc>
              <a:spcBef>
                <a:spcPts val="0"/>
              </a:spcBef>
              <a:spcAft>
                <a:spcPts val="0"/>
              </a:spcAft>
              <a:buClrTx/>
              <a:buSzTx/>
              <a:buFontTx/>
              <a:buNone/>
              <a:tabLst/>
              <a:defRPr/>
            </a:pPr>
            <a:endParaRPr kumimoji="0" lang="en-US" sz="1600" b="1" i="0" u="none" strike="noStrike" kern="1200" cap="none" spc="0" normalizeH="0" baseline="0" dirty="0">
              <a:ln>
                <a:noFill/>
              </a:ln>
              <a:gradFill>
                <a:gsLst>
                  <a:gs pos="0">
                    <a:srgbClr val="FFFFFF"/>
                  </a:gs>
                  <a:gs pos="100000">
                    <a:srgbClr val="FFFFFF"/>
                  </a:gs>
                </a:gsLst>
                <a:lin ang="5400000" scaled="0"/>
              </a:gradFill>
              <a:effectLst/>
              <a:uLnTx/>
              <a:uFillTx/>
              <a:latin typeface="Segoe UI Light"/>
              <a:ea typeface="Segoe UI" pitchFamily="34" charset="0"/>
              <a:cs typeface="Segoe UI" pitchFamily="34" charset="0"/>
            </a:endParaRPr>
          </a:p>
        </p:txBody>
      </p:sp>
      <p:cxnSp>
        <p:nvCxnSpPr>
          <p:cNvPr id="31" name="Straight Connector 30">
            <a:extLst>
              <a:ext uri="{FF2B5EF4-FFF2-40B4-BE49-F238E27FC236}">
                <a16:creationId xmlns:a16="http://schemas.microsoft.com/office/drawing/2014/main" id="{158DB1B7-9B7C-45BD-AF72-C357DC96C194}"/>
              </a:ext>
            </a:extLst>
          </p:cNvPr>
          <p:cNvCxnSpPr/>
          <p:nvPr/>
        </p:nvCxnSpPr>
        <p:spPr>
          <a:xfrm>
            <a:off x="-3" y="1091821"/>
            <a:ext cx="12192003" cy="0"/>
          </a:xfrm>
          <a:prstGeom prst="line">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468ADE6D-92FC-43F9-A208-E5E6A904CD70}"/>
              </a:ext>
            </a:extLst>
          </p:cNvPr>
          <p:cNvSpPr/>
          <p:nvPr/>
        </p:nvSpPr>
        <p:spPr bwMode="auto">
          <a:xfrm>
            <a:off x="4215454" y="3865051"/>
            <a:ext cx="3390900" cy="333949"/>
          </a:xfrm>
          <a:prstGeom prst="roundRect">
            <a:avLst>
              <a:gd name="adj" fmla="val 0"/>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72000" rIns="0" bIns="0" numCol="1" spcCol="0" rtlCol="0" fromWordArt="0" anchor="t" anchorCtr="0" forceAA="0" compatLnSpc="1">
            <a:prstTxWarp prst="textNoShape">
              <a:avLst/>
            </a:prstTxWarp>
            <a:noAutofit/>
          </a:bodyPr>
          <a:lstStyle/>
          <a:p>
            <a:pPr marL="176213" marR="0" lvl="0" indent="-176213" algn="l" defTabSz="914400" rtl="0" eaLnBrk="1" fontAlgn="auto" latinLnBrk="0" hangingPunct="1">
              <a:lnSpc>
                <a:spcPct val="95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rgbClr val="505050"/>
                </a:solidFill>
                <a:effectLst/>
                <a:uLnTx/>
                <a:uFillTx/>
                <a:latin typeface="Segoe UI Light"/>
                <a:ea typeface="+mn-ea"/>
                <a:cs typeface="+mn-cs"/>
              </a:rPr>
              <a:t>Windows 10 Education A3</a:t>
            </a:r>
          </a:p>
        </p:txBody>
      </p:sp>
    </p:spTree>
    <p:extLst>
      <p:ext uri="{BB962C8B-B14F-4D97-AF65-F5344CB8AC3E}">
        <p14:creationId xmlns:p14="http://schemas.microsoft.com/office/powerpoint/2010/main" val="60397896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0067" y="290405"/>
            <a:ext cx="11654187" cy="1065125"/>
          </a:xfrm>
          <a:prstGeom prst="rect">
            <a:avLst/>
          </a:prstGeom>
        </p:spPr>
        <p:txBody>
          <a:bodyPr/>
          <a:lstStyle>
            <a:lvl1pPr algn="l" defTabSz="932384" rtl="0" eaLnBrk="1" latinLnBrk="0" hangingPunct="1">
              <a:lnSpc>
                <a:spcPct val="90000"/>
              </a:lnSpc>
              <a:spcBef>
                <a:spcPct val="0"/>
              </a:spcBef>
              <a:buNone/>
              <a:defRPr lang="en-US" sz="4080" b="0" kern="1200" cap="none" spc="-102" baseline="0" dirty="0" smtClean="0">
                <a:ln w="3175">
                  <a:noFill/>
                </a:ln>
                <a:gradFill>
                  <a:gsLst>
                    <a:gs pos="1250">
                      <a:schemeClr val="accent1"/>
                    </a:gs>
                    <a:gs pos="100000">
                      <a:schemeClr val="accent1"/>
                    </a:gs>
                  </a:gsLst>
                  <a:lin ang="5400000" scaled="0"/>
                </a:gradFill>
                <a:effectLst/>
                <a:latin typeface="+mj-lt"/>
                <a:ea typeface="+mn-ea"/>
                <a:cs typeface="Segoe UI" pitchFamily="34" charset="0"/>
              </a:defRPr>
            </a:lvl1pPr>
          </a:lstStyle>
          <a:p>
            <a:pPr marL="0" marR="0" lvl="0" indent="0" algn="l" defTabSz="913841"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102" normalizeH="0" baseline="0" noProof="0">
                <a:ln w="3175">
                  <a:noFill/>
                </a:ln>
                <a:solidFill>
                  <a:srgbClr val="0070C0"/>
                </a:solidFill>
                <a:effectLst/>
                <a:uLnTx/>
                <a:uFillTx/>
                <a:latin typeface="Segoe UI Light"/>
                <a:ea typeface="+mn-ea"/>
                <a:cs typeface="Segoe UI" pitchFamily="34" charset="0"/>
              </a:rPr>
              <a:t>Microsoft 365 Education Offer Plan </a:t>
            </a:r>
            <a:endParaRPr kumimoji="0" lang="en-US" sz="2600" b="0" i="1" u="none" strike="noStrike" kern="1200" cap="none" spc="-102" normalizeH="0" baseline="0" noProof="0">
              <a:ln w="3175">
                <a:noFill/>
              </a:ln>
              <a:solidFill>
                <a:srgbClr val="0070C0"/>
              </a:solidFill>
              <a:effectLst/>
              <a:uLnTx/>
              <a:uFillTx/>
              <a:latin typeface="Segoe UI Light"/>
              <a:ea typeface="+mn-ea"/>
              <a:cs typeface="Segoe UI" pitchFamily="34" charset="0"/>
            </a:endParaRPr>
          </a:p>
        </p:txBody>
      </p:sp>
      <p:graphicFrame>
        <p:nvGraphicFramePr>
          <p:cNvPr id="31" name="Table 30"/>
          <p:cNvGraphicFramePr>
            <a:graphicFrameLocks noGrp="1"/>
          </p:cNvGraphicFramePr>
          <p:nvPr>
            <p:extLst/>
          </p:nvPr>
        </p:nvGraphicFramePr>
        <p:xfrm>
          <a:off x="471277" y="1215754"/>
          <a:ext cx="10965147" cy="4611464"/>
        </p:xfrm>
        <a:graphic>
          <a:graphicData uri="http://schemas.openxmlformats.org/drawingml/2006/table">
            <a:tbl>
              <a:tblPr firstRow="1"/>
              <a:tblGrid>
                <a:gridCol w="1861584">
                  <a:extLst>
                    <a:ext uri="{9D8B030D-6E8A-4147-A177-3AD203B41FA5}">
                      <a16:colId xmlns:a16="http://schemas.microsoft.com/office/drawing/2014/main" val="212654264"/>
                    </a:ext>
                  </a:extLst>
                </a:gridCol>
                <a:gridCol w="6047915">
                  <a:extLst>
                    <a:ext uri="{9D8B030D-6E8A-4147-A177-3AD203B41FA5}">
                      <a16:colId xmlns:a16="http://schemas.microsoft.com/office/drawing/2014/main" val="1107899341"/>
                    </a:ext>
                  </a:extLst>
                </a:gridCol>
                <a:gridCol w="1527824">
                  <a:extLst>
                    <a:ext uri="{9D8B030D-6E8A-4147-A177-3AD203B41FA5}">
                      <a16:colId xmlns:a16="http://schemas.microsoft.com/office/drawing/2014/main" val="363367301"/>
                    </a:ext>
                  </a:extLst>
                </a:gridCol>
                <a:gridCol w="1527824">
                  <a:extLst>
                    <a:ext uri="{9D8B030D-6E8A-4147-A177-3AD203B41FA5}">
                      <a16:colId xmlns:a16="http://schemas.microsoft.com/office/drawing/2014/main" val="1890080075"/>
                    </a:ext>
                  </a:extLst>
                </a:gridCol>
              </a:tblGrid>
              <a:tr h="233492">
                <a:tc gridSpan="2">
                  <a:txBody>
                    <a:bodyPr/>
                    <a:lstStyle/>
                    <a:p>
                      <a:pPr algn="ctr"/>
                      <a:endParaRPr lang="en-US" sz="1200" b="1" kern="1200">
                        <a:solidFill>
                          <a:schemeClr val="bg1"/>
                        </a:solidFill>
                        <a:latin typeface="Calibri" panose="020F0502020204030204" pitchFamily="34" charset="0"/>
                        <a:ea typeface="+mn-ea"/>
                        <a:cs typeface="+mn-cs"/>
                      </a:endParaRPr>
                    </a:p>
                  </a:txBody>
                  <a:tcPr marL="18280" marR="18280" marT="0" marB="0" anchor="ctr">
                    <a:lnL w="12700" cap="flat" cmpd="sng" algn="ctr">
                      <a:solidFill>
                        <a:schemeClr val="bg1">
                          <a:lumMod val="50000"/>
                        </a:scheme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algn="ctr"/>
                      <a:r>
                        <a:rPr lang="en-US" sz="1200" b="1">
                          <a:solidFill>
                            <a:schemeClr val="bg1"/>
                          </a:solidFill>
                          <a:latin typeface="Calibri" panose="020F0502020204030204" pitchFamily="34" charset="0"/>
                        </a:rPr>
                        <a:t>Microsoft</a:t>
                      </a:r>
                      <a:r>
                        <a:rPr lang="en-US" sz="1200" b="1" baseline="0">
                          <a:solidFill>
                            <a:schemeClr val="bg1"/>
                          </a:solidFill>
                          <a:latin typeface="Calibri" panose="020F0502020204030204" pitchFamily="34" charset="0"/>
                        </a:rPr>
                        <a:t> 365 Education</a:t>
                      </a:r>
                      <a:endParaRPr lang="en-US" sz="1200" b="1">
                        <a:solidFill>
                          <a:schemeClr val="bg1"/>
                        </a:solidFill>
                        <a:latin typeface="Calibri" panose="020F0502020204030204" pitchFamily="34" charset="0"/>
                      </a:endParaRPr>
                    </a:p>
                  </a:txBody>
                  <a:tcPr marL="18280" marR="18280" marT="0" marB="0" anchor="ctr">
                    <a:lnL w="12700" cap="flat" cmpd="sng" algn="ctr">
                      <a:solidFill>
                        <a:srgbClr val="FFFFFF"/>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178D7"/>
                    </a:solidFill>
                  </a:tcPr>
                </a:tc>
                <a:tc hMerge="1">
                  <a:txBody>
                    <a:bodyPr/>
                    <a:lstStyle/>
                    <a:p>
                      <a:pPr algn="ctr"/>
                      <a:endParaRPr lang="en-US" sz="1200" b="1">
                        <a:solidFill>
                          <a:schemeClr val="bg1"/>
                        </a:solidFill>
                        <a:latin typeface="Calibri" panose="020F0502020204030204" pitchFamily="34" charset="0"/>
                      </a:endParaRPr>
                    </a:p>
                  </a:txBody>
                  <a:tcPr marL="18283" marR="18283" marT="0" marB="0" anchor="ctr">
                    <a:lnL w="12700" cap="flat" cmpd="sng" algn="ctr">
                      <a:solidFill>
                        <a:srgbClr val="FFFFFF"/>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147417651"/>
                  </a:ext>
                </a:extLst>
              </a:tr>
              <a:tr h="466982">
                <a:tc gridSpan="2">
                  <a:txBody>
                    <a:bodyPr/>
                    <a:lstStyle>
                      <a:lvl1pPr marL="0" algn="l" defTabSz="914400" rtl="0" eaLnBrk="1" latinLnBrk="0" hangingPunct="1">
                        <a:defRPr sz="1800" b="1" kern="1200">
                          <a:solidFill>
                            <a:schemeClr val="tx1"/>
                          </a:solidFill>
                          <a:latin typeface="Segoe UI"/>
                        </a:defRPr>
                      </a:lvl1pPr>
                      <a:lvl2pPr marL="457200" algn="l" defTabSz="914400" rtl="0" eaLnBrk="1" latinLnBrk="0" hangingPunct="1">
                        <a:defRPr sz="1800" b="1" kern="1200">
                          <a:solidFill>
                            <a:schemeClr val="tx1"/>
                          </a:solidFill>
                          <a:latin typeface="Segoe UI"/>
                        </a:defRPr>
                      </a:lvl2pPr>
                      <a:lvl3pPr marL="914400" algn="l" defTabSz="914400" rtl="0" eaLnBrk="1" latinLnBrk="0" hangingPunct="1">
                        <a:defRPr sz="1800" b="1" kern="1200">
                          <a:solidFill>
                            <a:schemeClr val="tx1"/>
                          </a:solidFill>
                          <a:latin typeface="Segoe UI"/>
                        </a:defRPr>
                      </a:lvl3pPr>
                      <a:lvl4pPr marL="1371600" algn="l" defTabSz="914400" rtl="0" eaLnBrk="1" latinLnBrk="0" hangingPunct="1">
                        <a:defRPr sz="1800" b="1" kern="1200">
                          <a:solidFill>
                            <a:schemeClr val="tx1"/>
                          </a:solidFill>
                          <a:latin typeface="Segoe UI"/>
                        </a:defRPr>
                      </a:lvl4pPr>
                      <a:lvl5pPr marL="1828800" algn="l" defTabSz="914400" rtl="0" eaLnBrk="1" latinLnBrk="0" hangingPunct="1">
                        <a:defRPr sz="1800" b="1" kern="1200">
                          <a:solidFill>
                            <a:schemeClr val="tx1"/>
                          </a:solidFill>
                          <a:latin typeface="Segoe UI"/>
                        </a:defRPr>
                      </a:lvl5pPr>
                      <a:lvl6pPr marL="2286000" algn="l" defTabSz="914400" rtl="0" eaLnBrk="1" latinLnBrk="0" hangingPunct="1">
                        <a:defRPr sz="1800" b="1" kern="1200">
                          <a:solidFill>
                            <a:schemeClr val="tx1"/>
                          </a:solidFill>
                          <a:latin typeface="Segoe UI"/>
                        </a:defRPr>
                      </a:lvl6pPr>
                      <a:lvl7pPr marL="2743200" algn="l" defTabSz="914400" rtl="0" eaLnBrk="1" latinLnBrk="0" hangingPunct="1">
                        <a:defRPr sz="1800" b="1" kern="1200">
                          <a:solidFill>
                            <a:schemeClr val="tx1"/>
                          </a:solidFill>
                          <a:latin typeface="Segoe UI"/>
                        </a:defRPr>
                      </a:lvl7pPr>
                      <a:lvl8pPr marL="3200400" algn="l" defTabSz="914400" rtl="0" eaLnBrk="1" latinLnBrk="0" hangingPunct="1">
                        <a:defRPr sz="1800" b="1" kern="1200">
                          <a:solidFill>
                            <a:schemeClr val="tx1"/>
                          </a:solidFill>
                          <a:latin typeface="Segoe UI"/>
                        </a:defRPr>
                      </a:lvl8pPr>
                      <a:lvl9pPr marL="3657600" algn="l" defTabSz="914400" rtl="0" eaLnBrk="1" latinLnBrk="0" hangingPunct="1">
                        <a:defRPr sz="1800" b="1" kern="1200">
                          <a:solidFill>
                            <a:schemeClr val="tx1"/>
                          </a:solidFill>
                          <a:latin typeface="Segoe UI"/>
                        </a:defRPr>
                      </a:lvl9pPr>
                    </a:lstStyle>
                    <a:p>
                      <a:pPr algn="ctr"/>
                      <a:endParaRPr lang="en-US" sz="1200" b="1" kern="1200" dirty="0">
                        <a:solidFill>
                          <a:schemeClr val="bg1"/>
                        </a:solidFill>
                        <a:latin typeface="Calibri" panose="020F0502020204030204" pitchFamily="34" charset="0"/>
                        <a:ea typeface="+mn-ea"/>
                        <a:cs typeface="+mn-cs"/>
                      </a:endParaRPr>
                    </a:p>
                  </a:txBody>
                  <a:tcPr marL="18280" marR="18280" marT="0" marB="0" anchor="ctr">
                    <a:lnL w="12700" cap="flat" cmpd="sng" algn="ctr">
                      <a:solidFill>
                        <a:schemeClr val="bg1">
                          <a:lumMod val="50000"/>
                        </a:scheme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b="1" kern="1200">
                          <a:solidFill>
                            <a:schemeClr val="tx1"/>
                          </a:solidFill>
                          <a:latin typeface="Segoe UI"/>
                        </a:defRPr>
                      </a:lvl1pPr>
                      <a:lvl2pPr marL="457200" algn="l" defTabSz="914400" rtl="0" eaLnBrk="1" latinLnBrk="0" hangingPunct="1">
                        <a:defRPr sz="1800" b="1" kern="1200">
                          <a:solidFill>
                            <a:schemeClr val="tx1"/>
                          </a:solidFill>
                          <a:latin typeface="Segoe UI"/>
                        </a:defRPr>
                      </a:lvl2pPr>
                      <a:lvl3pPr marL="914400" algn="l" defTabSz="914400" rtl="0" eaLnBrk="1" latinLnBrk="0" hangingPunct="1">
                        <a:defRPr sz="1800" b="1" kern="1200">
                          <a:solidFill>
                            <a:schemeClr val="tx1"/>
                          </a:solidFill>
                          <a:latin typeface="Segoe UI"/>
                        </a:defRPr>
                      </a:lvl3pPr>
                      <a:lvl4pPr marL="1371600" algn="l" defTabSz="914400" rtl="0" eaLnBrk="1" latinLnBrk="0" hangingPunct="1">
                        <a:defRPr sz="1800" b="1" kern="1200">
                          <a:solidFill>
                            <a:schemeClr val="tx1"/>
                          </a:solidFill>
                          <a:latin typeface="Segoe UI"/>
                        </a:defRPr>
                      </a:lvl4pPr>
                      <a:lvl5pPr marL="1828800" algn="l" defTabSz="914400" rtl="0" eaLnBrk="1" latinLnBrk="0" hangingPunct="1">
                        <a:defRPr sz="1800" b="1" kern="1200">
                          <a:solidFill>
                            <a:schemeClr val="tx1"/>
                          </a:solidFill>
                          <a:latin typeface="Segoe UI"/>
                        </a:defRPr>
                      </a:lvl5pPr>
                      <a:lvl6pPr marL="2286000" algn="l" defTabSz="914400" rtl="0" eaLnBrk="1" latinLnBrk="0" hangingPunct="1">
                        <a:defRPr sz="1800" b="1" kern="1200">
                          <a:solidFill>
                            <a:schemeClr val="tx1"/>
                          </a:solidFill>
                          <a:latin typeface="Segoe UI"/>
                        </a:defRPr>
                      </a:lvl6pPr>
                      <a:lvl7pPr marL="2743200" algn="l" defTabSz="914400" rtl="0" eaLnBrk="1" latinLnBrk="0" hangingPunct="1">
                        <a:defRPr sz="1800" b="1" kern="1200">
                          <a:solidFill>
                            <a:schemeClr val="tx1"/>
                          </a:solidFill>
                          <a:latin typeface="Segoe UI"/>
                        </a:defRPr>
                      </a:lvl7pPr>
                      <a:lvl8pPr marL="3200400" algn="l" defTabSz="914400" rtl="0" eaLnBrk="1" latinLnBrk="0" hangingPunct="1">
                        <a:defRPr sz="1800" b="1" kern="1200">
                          <a:solidFill>
                            <a:schemeClr val="tx1"/>
                          </a:solidFill>
                          <a:latin typeface="Segoe UI"/>
                        </a:defRPr>
                      </a:lvl8pPr>
                      <a:lvl9pPr marL="3657600" algn="l" defTabSz="914400" rtl="0" eaLnBrk="1" latinLnBrk="0" hangingPunct="1">
                        <a:defRPr sz="1800" b="1" kern="1200">
                          <a:solidFill>
                            <a:schemeClr val="tx1"/>
                          </a:solidFill>
                          <a:latin typeface="Segoe UI"/>
                        </a:defRPr>
                      </a:lvl9pPr>
                    </a:lstStyle>
                    <a:p>
                      <a:pPr algn="ctr"/>
                      <a:endParaRPr lang="en-US" sz="1000" dirty="0">
                        <a:solidFill>
                          <a:schemeClr val="bg1"/>
                        </a:solidFill>
                        <a:latin typeface="Calibri" panose="020F0502020204030204" pitchFamily="34" charset="0"/>
                      </a:endParaRPr>
                    </a:p>
                  </a:txBody>
                  <a:tcPr marL="18283" marR="1828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tc>
                  <a:txBody>
                    <a:bodyPr/>
                    <a:lstStyle>
                      <a:lvl1pPr marL="0" algn="l" defTabSz="896171" rtl="0" eaLnBrk="1" latinLnBrk="0" hangingPunct="1">
                        <a:defRPr sz="1729" kern="1200">
                          <a:solidFill>
                            <a:schemeClr val="tx1"/>
                          </a:solidFill>
                          <a:latin typeface="Segoe UI"/>
                        </a:defRPr>
                      </a:lvl1pPr>
                      <a:lvl2pPr marL="448085" algn="l" defTabSz="896171" rtl="0" eaLnBrk="1" latinLnBrk="0" hangingPunct="1">
                        <a:defRPr sz="1729" kern="1200">
                          <a:solidFill>
                            <a:schemeClr val="tx1"/>
                          </a:solidFill>
                          <a:latin typeface="Segoe UI"/>
                        </a:defRPr>
                      </a:lvl2pPr>
                      <a:lvl3pPr marL="896171" algn="l" defTabSz="896171" rtl="0" eaLnBrk="1" latinLnBrk="0" hangingPunct="1">
                        <a:defRPr sz="1729" kern="1200">
                          <a:solidFill>
                            <a:schemeClr val="tx1"/>
                          </a:solidFill>
                          <a:latin typeface="Segoe UI"/>
                        </a:defRPr>
                      </a:lvl3pPr>
                      <a:lvl4pPr marL="1344257" algn="l" defTabSz="896171" rtl="0" eaLnBrk="1" latinLnBrk="0" hangingPunct="1">
                        <a:defRPr sz="1729" kern="1200">
                          <a:solidFill>
                            <a:schemeClr val="tx1"/>
                          </a:solidFill>
                          <a:latin typeface="Segoe UI"/>
                        </a:defRPr>
                      </a:lvl4pPr>
                      <a:lvl5pPr marL="1792342" algn="l" defTabSz="896171" rtl="0" eaLnBrk="1" latinLnBrk="0" hangingPunct="1">
                        <a:defRPr sz="1729" kern="1200">
                          <a:solidFill>
                            <a:schemeClr val="tx1"/>
                          </a:solidFill>
                          <a:latin typeface="Segoe UI"/>
                        </a:defRPr>
                      </a:lvl5pPr>
                      <a:lvl6pPr marL="2240429" algn="l" defTabSz="896171" rtl="0" eaLnBrk="1" latinLnBrk="0" hangingPunct="1">
                        <a:defRPr sz="1729" kern="1200">
                          <a:solidFill>
                            <a:schemeClr val="tx1"/>
                          </a:solidFill>
                          <a:latin typeface="Segoe UI"/>
                        </a:defRPr>
                      </a:lvl6pPr>
                      <a:lvl7pPr marL="2688513" algn="l" defTabSz="896171" rtl="0" eaLnBrk="1" latinLnBrk="0" hangingPunct="1">
                        <a:defRPr sz="1729" kern="1200">
                          <a:solidFill>
                            <a:schemeClr val="tx1"/>
                          </a:solidFill>
                          <a:latin typeface="Segoe UI"/>
                        </a:defRPr>
                      </a:lvl7pPr>
                      <a:lvl8pPr marL="3136599" algn="l" defTabSz="896171" rtl="0" eaLnBrk="1" latinLnBrk="0" hangingPunct="1">
                        <a:defRPr sz="1729" kern="1200">
                          <a:solidFill>
                            <a:schemeClr val="tx1"/>
                          </a:solidFill>
                          <a:latin typeface="Segoe UI"/>
                        </a:defRPr>
                      </a:lvl8pPr>
                      <a:lvl9pPr marL="3584686" algn="l" defTabSz="896171" rtl="0" eaLnBrk="1" latinLnBrk="0" hangingPunct="1">
                        <a:defRPr sz="1729" kern="1200">
                          <a:solidFill>
                            <a:schemeClr val="tx1"/>
                          </a:solidFill>
                          <a:latin typeface="Segoe UI"/>
                        </a:defRPr>
                      </a:lvl9pPr>
                    </a:lstStyle>
                    <a:p>
                      <a:pPr algn="ctr"/>
                      <a:r>
                        <a:rPr lang="en-US" sz="1200" b="1" baseline="0">
                          <a:solidFill>
                            <a:schemeClr val="bg1"/>
                          </a:solidFill>
                          <a:latin typeface="Calibri" panose="020F0502020204030204" pitchFamily="34" charset="0"/>
                        </a:rPr>
                        <a:t>Microsoft 365 A3</a:t>
                      </a:r>
                      <a:endParaRPr lang="en-US" sz="1200" b="1">
                        <a:solidFill>
                          <a:schemeClr val="bg1"/>
                        </a:solidFill>
                        <a:latin typeface="Calibri" panose="020F0502020204030204" pitchFamily="34" charset="0"/>
                      </a:endParaRPr>
                    </a:p>
                  </a:txBody>
                  <a:tcPr marL="18280" marR="182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178D7"/>
                    </a:solidFill>
                  </a:tcPr>
                </a:tc>
                <a:tc>
                  <a:txBody>
                    <a:bodyPr/>
                    <a:lstStyle>
                      <a:lvl1pPr marL="0" algn="l" defTabSz="914400" rtl="0" eaLnBrk="1" latinLnBrk="0" hangingPunct="1">
                        <a:defRPr sz="1800" b="1" kern="1200">
                          <a:solidFill>
                            <a:schemeClr val="tx1"/>
                          </a:solidFill>
                          <a:latin typeface="Segoe UI"/>
                        </a:defRPr>
                      </a:lvl1pPr>
                      <a:lvl2pPr marL="457200" algn="l" defTabSz="914400" rtl="0" eaLnBrk="1" latinLnBrk="0" hangingPunct="1">
                        <a:defRPr sz="1800" b="1" kern="1200">
                          <a:solidFill>
                            <a:schemeClr val="tx1"/>
                          </a:solidFill>
                          <a:latin typeface="Segoe UI"/>
                        </a:defRPr>
                      </a:lvl2pPr>
                      <a:lvl3pPr marL="914400" algn="l" defTabSz="914400" rtl="0" eaLnBrk="1" latinLnBrk="0" hangingPunct="1">
                        <a:defRPr sz="1800" b="1" kern="1200">
                          <a:solidFill>
                            <a:schemeClr val="tx1"/>
                          </a:solidFill>
                          <a:latin typeface="Segoe UI"/>
                        </a:defRPr>
                      </a:lvl3pPr>
                      <a:lvl4pPr marL="1371600" algn="l" defTabSz="914400" rtl="0" eaLnBrk="1" latinLnBrk="0" hangingPunct="1">
                        <a:defRPr sz="1800" b="1" kern="1200">
                          <a:solidFill>
                            <a:schemeClr val="tx1"/>
                          </a:solidFill>
                          <a:latin typeface="Segoe UI"/>
                        </a:defRPr>
                      </a:lvl4pPr>
                      <a:lvl5pPr marL="1828800" algn="l" defTabSz="914400" rtl="0" eaLnBrk="1" latinLnBrk="0" hangingPunct="1">
                        <a:defRPr sz="1800" b="1" kern="1200">
                          <a:solidFill>
                            <a:schemeClr val="tx1"/>
                          </a:solidFill>
                          <a:latin typeface="Segoe UI"/>
                        </a:defRPr>
                      </a:lvl5pPr>
                      <a:lvl6pPr marL="2286000" algn="l" defTabSz="914400" rtl="0" eaLnBrk="1" latinLnBrk="0" hangingPunct="1">
                        <a:defRPr sz="1800" b="1" kern="1200">
                          <a:solidFill>
                            <a:schemeClr val="tx1"/>
                          </a:solidFill>
                          <a:latin typeface="Segoe UI"/>
                        </a:defRPr>
                      </a:lvl6pPr>
                      <a:lvl7pPr marL="2743200" algn="l" defTabSz="914400" rtl="0" eaLnBrk="1" latinLnBrk="0" hangingPunct="1">
                        <a:defRPr sz="1800" b="1" kern="1200">
                          <a:solidFill>
                            <a:schemeClr val="tx1"/>
                          </a:solidFill>
                          <a:latin typeface="Segoe UI"/>
                        </a:defRPr>
                      </a:lvl7pPr>
                      <a:lvl8pPr marL="3200400" algn="l" defTabSz="914400" rtl="0" eaLnBrk="1" latinLnBrk="0" hangingPunct="1">
                        <a:defRPr sz="1800" b="1" kern="1200">
                          <a:solidFill>
                            <a:schemeClr val="tx1"/>
                          </a:solidFill>
                          <a:latin typeface="Segoe UI"/>
                        </a:defRPr>
                      </a:lvl8pPr>
                      <a:lvl9pPr marL="3657600" algn="l" defTabSz="914400" rtl="0" eaLnBrk="1" latinLnBrk="0" hangingPunct="1">
                        <a:defRPr sz="1800" b="1" kern="1200">
                          <a:solidFill>
                            <a:schemeClr val="tx1"/>
                          </a:solidFill>
                          <a:latin typeface="Segoe UI"/>
                        </a:defRPr>
                      </a:lvl9pPr>
                    </a:lstStyle>
                    <a:p>
                      <a:pPr algn="ctr"/>
                      <a:r>
                        <a:rPr lang="en-US" sz="1200" b="1" baseline="0">
                          <a:solidFill>
                            <a:schemeClr val="bg1"/>
                          </a:solidFill>
                          <a:latin typeface="Calibri" panose="020F0502020204030204" pitchFamily="34" charset="0"/>
                        </a:rPr>
                        <a:t>Microsoft 365 A5</a:t>
                      </a:r>
                      <a:endParaRPr lang="en-US" sz="1200" b="1">
                        <a:solidFill>
                          <a:schemeClr val="bg1"/>
                        </a:solidFill>
                        <a:latin typeface="Calibri" panose="020F0502020204030204" pitchFamily="34" charset="0"/>
                      </a:endParaRPr>
                    </a:p>
                  </a:txBody>
                  <a:tcPr marL="18280" marR="18280" marT="0" marB="0" anchor="ctr">
                    <a:lnL w="12700" cap="flat" cmpd="sng" algn="ctr">
                      <a:solidFill>
                        <a:srgbClr val="FFFFFF"/>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178D7"/>
                    </a:solidFill>
                  </a:tcPr>
                </a:tc>
                <a:extLst>
                  <a:ext uri="{0D108BD9-81ED-4DB2-BD59-A6C34878D82A}">
                    <a16:rowId xmlns:a16="http://schemas.microsoft.com/office/drawing/2014/main" val="2436303016"/>
                  </a:ext>
                </a:extLst>
              </a:tr>
              <a:tr h="233492">
                <a:tc rowSpan="3">
                  <a:txBody>
                    <a:bodyPr/>
                    <a:lstStyle/>
                    <a:p>
                      <a:pPr algn="ctr"/>
                      <a:r>
                        <a:rPr lang="en-US" sz="1200" b="1" baseline="0">
                          <a:solidFill>
                            <a:schemeClr val="bg1"/>
                          </a:solidFill>
                          <a:latin typeface="Calibri" panose="020F0502020204030204" pitchFamily="34" charset="0"/>
                        </a:rPr>
                        <a:t>Classroom Tools</a:t>
                      </a:r>
                    </a:p>
                  </a:txBody>
                  <a:tcPr marL="18280" marR="18280" marT="0" marB="0" anchor="ctr">
                    <a:lnL w="12700" cap="flat" cmpd="sng" algn="ctr">
                      <a:solidFill>
                        <a:schemeClr val="bg1">
                          <a:lumMod val="50000"/>
                        </a:schemeClr>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178D7"/>
                    </a:solidFill>
                  </a:tcPr>
                </a:tc>
                <a:tc>
                  <a:txBody>
                    <a:bodyPr/>
                    <a:lstStyle>
                      <a:lvl1pPr marL="0" algn="l" defTabSz="914363" rtl="0" eaLnBrk="1" latinLnBrk="0" hangingPunct="1">
                        <a:defRPr sz="1800" kern="1200">
                          <a:solidFill>
                            <a:schemeClr val="tx1"/>
                          </a:solidFill>
                          <a:latin typeface="Segoe UI Light"/>
                        </a:defRPr>
                      </a:lvl1pPr>
                      <a:lvl2pPr marL="457182" algn="l" defTabSz="914363" rtl="0" eaLnBrk="1" latinLnBrk="0" hangingPunct="1">
                        <a:defRPr sz="1800" kern="1200">
                          <a:solidFill>
                            <a:schemeClr val="tx1"/>
                          </a:solidFill>
                          <a:latin typeface="Segoe UI Light"/>
                        </a:defRPr>
                      </a:lvl2pPr>
                      <a:lvl3pPr marL="914363" algn="l" defTabSz="914363" rtl="0" eaLnBrk="1" latinLnBrk="0" hangingPunct="1">
                        <a:defRPr sz="1800" kern="1200">
                          <a:solidFill>
                            <a:schemeClr val="tx1"/>
                          </a:solidFill>
                          <a:latin typeface="Segoe UI Light"/>
                        </a:defRPr>
                      </a:lvl3pPr>
                      <a:lvl4pPr marL="1371545" algn="l" defTabSz="914363" rtl="0" eaLnBrk="1" latinLnBrk="0" hangingPunct="1">
                        <a:defRPr sz="1800" kern="1200">
                          <a:solidFill>
                            <a:schemeClr val="tx1"/>
                          </a:solidFill>
                          <a:latin typeface="Segoe UI Light"/>
                        </a:defRPr>
                      </a:lvl4pPr>
                      <a:lvl5pPr marL="1828727" algn="l" defTabSz="914363" rtl="0" eaLnBrk="1" latinLnBrk="0" hangingPunct="1">
                        <a:defRPr sz="1800" kern="1200">
                          <a:solidFill>
                            <a:schemeClr val="tx1"/>
                          </a:solidFill>
                          <a:latin typeface="Segoe UI Light"/>
                        </a:defRPr>
                      </a:lvl5pPr>
                      <a:lvl6pPr marL="2285909" algn="l" defTabSz="914363" rtl="0" eaLnBrk="1" latinLnBrk="0" hangingPunct="1">
                        <a:defRPr sz="1800" kern="1200">
                          <a:solidFill>
                            <a:schemeClr val="tx1"/>
                          </a:solidFill>
                          <a:latin typeface="Segoe UI Light"/>
                        </a:defRPr>
                      </a:lvl6pPr>
                      <a:lvl7pPr marL="2743090" algn="l" defTabSz="914363" rtl="0" eaLnBrk="1" latinLnBrk="0" hangingPunct="1">
                        <a:defRPr sz="1800" kern="1200">
                          <a:solidFill>
                            <a:schemeClr val="tx1"/>
                          </a:solidFill>
                          <a:latin typeface="Segoe UI Light"/>
                        </a:defRPr>
                      </a:lvl7pPr>
                      <a:lvl8pPr marL="3200272" algn="l" defTabSz="914363" rtl="0" eaLnBrk="1" latinLnBrk="0" hangingPunct="1">
                        <a:defRPr sz="1800" kern="1200">
                          <a:solidFill>
                            <a:schemeClr val="tx1"/>
                          </a:solidFill>
                          <a:latin typeface="Segoe UI Light"/>
                        </a:defRPr>
                      </a:lvl8pPr>
                      <a:lvl9pPr marL="3657454" algn="l" defTabSz="914363" rtl="0" eaLnBrk="1" latinLnBrk="0" hangingPunct="1">
                        <a:defRPr sz="1800" kern="1200">
                          <a:solidFill>
                            <a:schemeClr val="tx1"/>
                          </a:solidFill>
                          <a:latin typeface="Segoe UI Light"/>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Office Online: web-based document editing</a:t>
                      </a:r>
                    </a:p>
                  </a:txBody>
                  <a:tcPr marL="18280" marR="18280" marT="0" marB="0" anchor="ctr">
                    <a:lnL>
                      <a:noFill/>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Calibri" panose="020F0502020204030204" pitchFamily="34" charset="0"/>
                          <a:ea typeface="+mn-ea"/>
                          <a:cs typeface="+mn-cs"/>
                          <a:sym typeface="Wingdings"/>
                        </a:rPr>
                        <a:t></a:t>
                      </a:r>
                      <a:endParaRPr lang="en-US" sz="1200" kern="1200">
                        <a:solidFill>
                          <a:schemeClr val="tx1"/>
                        </a:solidFill>
                        <a:latin typeface="Calibri" panose="020F0502020204030204" pitchFamily="34" charset="0"/>
                        <a:ea typeface="+mn-ea"/>
                        <a:cs typeface="+mn-cs"/>
                      </a:endParaRPr>
                    </a:p>
                  </a:txBody>
                  <a:tcPr marL="91403" marR="9140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Calibri" panose="020F0502020204030204" pitchFamily="34" charset="0"/>
                          <a:ea typeface="+mn-ea"/>
                          <a:cs typeface="+mn-cs"/>
                          <a:sym typeface="Wingdings"/>
                        </a:rPr>
                        <a:t></a:t>
                      </a:r>
                      <a:endParaRPr lang="en-US" sz="1200" kern="1200" dirty="0">
                        <a:solidFill>
                          <a:schemeClr val="tx1"/>
                        </a:solidFill>
                        <a:latin typeface="Calibri" panose="020F0502020204030204" pitchFamily="34" charset="0"/>
                        <a:ea typeface="+mn-ea"/>
                        <a:cs typeface="+mn-cs"/>
                      </a:endParaRPr>
                    </a:p>
                  </a:txBody>
                  <a:tcPr marL="91403" marR="91403" marT="0" marB="0" anchor="ctr">
                    <a:lnL w="12700" cap="flat" cmpd="sng" algn="ctr">
                      <a:solidFill>
                        <a:srgbClr val="FFFFFF"/>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65079178"/>
                  </a:ext>
                </a:extLst>
              </a:tr>
              <a:tr h="233492">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a:solidFill>
                            <a:schemeClr val="tx1"/>
                          </a:solidFill>
                          <a:latin typeface="Calibri" panose="020F0502020204030204" pitchFamily="34" charset="0"/>
                          <a:ea typeface="+mn-ea"/>
                          <a:cs typeface="+mn-cs"/>
                        </a:rPr>
                        <a:t>Microsoft Teams / SDS / Class Notebook / PLC Groups</a:t>
                      </a:r>
                    </a:p>
                  </a:txBody>
                  <a:tcPr marL="18280" marR="18280" marT="0" marB="0" anchor="ctr">
                    <a:lnL>
                      <a:noFill/>
                    </a:lnL>
                    <a:lnR w="12700" cap="flat" cmpd="sng" algn="ctr">
                      <a:solidFill>
                        <a:srgbClr val="FFFFFF"/>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Calibri" panose="020F0502020204030204" pitchFamily="34" charset="0"/>
                          <a:ea typeface="+mn-ea"/>
                          <a:cs typeface="+mn-cs"/>
                          <a:sym typeface="Wingdings"/>
                        </a:rPr>
                        <a:t></a:t>
                      </a:r>
                      <a:endParaRPr lang="en-US" sz="1200" kern="1200">
                        <a:solidFill>
                          <a:schemeClr val="tx1"/>
                        </a:solidFill>
                        <a:latin typeface="Calibri" panose="020F0502020204030204" pitchFamily="34" charset="0"/>
                        <a:ea typeface="+mn-ea"/>
                        <a:cs typeface="+mn-cs"/>
                      </a:endParaRPr>
                    </a:p>
                  </a:txBody>
                  <a:tcPr marL="91403" marR="9140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Calibri" panose="020F0502020204030204" pitchFamily="34" charset="0"/>
                          <a:ea typeface="+mn-ea"/>
                          <a:cs typeface="+mn-cs"/>
                          <a:sym typeface="Wingdings"/>
                        </a:rPr>
                        <a:t></a:t>
                      </a:r>
                      <a:endParaRPr lang="en-US" sz="1200" kern="1200" dirty="0">
                        <a:solidFill>
                          <a:schemeClr val="tx1"/>
                        </a:solidFill>
                        <a:latin typeface="Calibri" panose="020F0502020204030204" pitchFamily="34" charset="0"/>
                        <a:ea typeface="+mn-ea"/>
                        <a:cs typeface="+mn-cs"/>
                      </a:endParaRPr>
                    </a:p>
                  </a:txBody>
                  <a:tcPr marL="91403" marR="91403" marT="0" marB="0" anchor="ctr">
                    <a:lnL w="12700" cap="flat" cmpd="sng" algn="ctr">
                      <a:solidFill>
                        <a:srgbClr val="FFFFFF"/>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853383205"/>
                  </a:ext>
                </a:extLst>
              </a:tr>
              <a:tr h="233492">
                <a:tc vMerge="1">
                  <a:txBody>
                    <a:bodyPr/>
                    <a:lstStyle/>
                    <a:p>
                      <a:pPr algn="ctr"/>
                      <a:endParaRPr lang="en-US" sz="1200" b="1" baseline="0">
                        <a:solidFill>
                          <a:schemeClr val="tx1"/>
                        </a:solidFill>
                        <a:latin typeface="Calibri" panose="020F0502020204030204" pitchFamily="34" charset="0"/>
                      </a:endParaRPr>
                    </a:p>
                  </a:txBody>
                  <a:tcPr marL="18283" marR="18283" marT="0" marB="0" anchor="ctr">
                    <a:lnL w="12700" cap="flat" cmpd="sng" algn="ctr">
                      <a:solidFill>
                        <a:schemeClr val="bg1">
                          <a:lumMod val="50000"/>
                        </a:schemeClr>
                      </a:solid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a:solidFill>
                            <a:schemeClr val="tx1"/>
                          </a:solidFill>
                          <a:latin typeface="Calibri" panose="020F0502020204030204" pitchFamily="34" charset="0"/>
                          <a:ea typeface="+mn-ea"/>
                          <a:cs typeface="+mn-cs"/>
                        </a:rPr>
                        <a:t>Learning tools: Read Aloud, Text Spacing, Syllabification, etc.</a:t>
                      </a:r>
                    </a:p>
                  </a:txBody>
                  <a:tcPr marL="18280" marR="18280" marT="0" marB="0" anchor="ctr">
                    <a:lnL>
                      <a:noFill/>
                    </a:lnL>
                    <a:lnR w="12700" cap="flat" cmpd="sng" algn="ctr">
                      <a:solidFill>
                        <a:srgbClr val="FFFFFF"/>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a:solidFill>
                            <a:schemeClr val="tx1"/>
                          </a:solidFill>
                          <a:latin typeface="Calibri" panose="020F0502020204030204" pitchFamily="34" charset="0"/>
                          <a:sym typeface="Wingdings"/>
                        </a:rPr>
                        <a:t></a:t>
                      </a:r>
                      <a:endParaRPr lang="en-US" sz="1200">
                        <a:solidFill>
                          <a:schemeClr val="tx1"/>
                        </a:solidFill>
                        <a:latin typeface="Calibri" panose="020F0502020204030204" pitchFamily="34" charset="0"/>
                      </a:endParaRPr>
                    </a:p>
                  </a:txBody>
                  <a:tcPr marL="91403" marR="9140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a:solidFill>
                            <a:schemeClr val="tx1"/>
                          </a:solidFill>
                          <a:latin typeface="Calibri" panose="020F0502020204030204" pitchFamily="34" charset="0"/>
                          <a:sym typeface="Wingdings"/>
                        </a:rPr>
                        <a:t></a:t>
                      </a:r>
                      <a:endParaRPr lang="en-US" sz="1200">
                        <a:solidFill>
                          <a:schemeClr val="tx1"/>
                        </a:solidFill>
                        <a:latin typeface="Calibri" panose="020F0502020204030204" pitchFamily="34" charset="0"/>
                      </a:endParaRPr>
                    </a:p>
                  </a:txBody>
                  <a:tcPr marL="91403" marR="91403" marT="0" marB="0" anchor="ctr">
                    <a:lnL w="12700" cap="flat" cmpd="sng" algn="ctr">
                      <a:solidFill>
                        <a:srgbClr val="FFFFFF"/>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2769578542"/>
                  </a:ext>
                </a:extLst>
              </a:tr>
              <a:tr h="233492">
                <a:tc rowSpan="3">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algn="ctr"/>
                      <a:r>
                        <a:rPr lang="en-US" sz="1200" b="1" baseline="0">
                          <a:solidFill>
                            <a:schemeClr val="bg1"/>
                          </a:solidFill>
                          <a:latin typeface="Calibri" panose="020F0502020204030204" pitchFamily="34" charset="0"/>
                        </a:rPr>
                        <a:t>Collaboration </a:t>
                      </a:r>
                      <a:br>
                        <a:rPr lang="en-US" sz="1200" b="1" baseline="0">
                          <a:solidFill>
                            <a:schemeClr val="bg1"/>
                          </a:solidFill>
                          <a:latin typeface="Calibri" panose="020F0502020204030204" pitchFamily="34" charset="0"/>
                        </a:rPr>
                      </a:br>
                      <a:r>
                        <a:rPr lang="en-US" sz="1200" b="1" baseline="0">
                          <a:solidFill>
                            <a:schemeClr val="bg1"/>
                          </a:solidFill>
                          <a:latin typeface="Calibri" panose="020F0502020204030204" pitchFamily="34" charset="0"/>
                        </a:rPr>
                        <a:t>&amp; Learning</a:t>
                      </a:r>
                    </a:p>
                  </a:txBody>
                  <a:tcPr marL="18280" marR="18280" marT="0" marB="0" anchor="ctr">
                    <a:lnL w="12700" cap="flat" cmpd="sng" algn="ctr">
                      <a:solidFill>
                        <a:schemeClr val="bg1">
                          <a:lumMod val="50000"/>
                        </a:schemeClr>
                      </a:solid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78D7"/>
                    </a:solidFill>
                  </a:tcPr>
                </a:tc>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r>
                        <a:rPr lang="en-US" sz="1100" b="0">
                          <a:solidFill>
                            <a:schemeClr val="tx1"/>
                          </a:solidFill>
                          <a:latin typeface="Calibri" panose="020F0502020204030204" pitchFamily="34" charset="0"/>
                        </a:rPr>
                        <a:t>Email &amp; calendar, Real time comms:</a:t>
                      </a:r>
                      <a:r>
                        <a:rPr lang="en-US" sz="1100" b="0" baseline="0">
                          <a:solidFill>
                            <a:schemeClr val="tx1"/>
                          </a:solidFill>
                          <a:latin typeface="Calibri" panose="020F0502020204030204" pitchFamily="34" charset="0"/>
                        </a:rPr>
                        <a:t> IM, persistent chat</a:t>
                      </a:r>
                      <a:endParaRPr lang="en-US" sz="1100">
                        <a:solidFill>
                          <a:schemeClr val="tx1"/>
                        </a:solidFill>
                        <a:latin typeface="Calibri" panose="020F0502020204030204" pitchFamily="34" charset="0"/>
                      </a:endParaRPr>
                    </a:p>
                  </a:txBody>
                  <a:tcPr marL="18280" marR="18280" marT="0" marB="0" anchor="ctr">
                    <a:lnL>
                      <a:noFill/>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797A7D">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a:solidFill>
                            <a:schemeClr val="tx1"/>
                          </a:solidFill>
                          <a:latin typeface="Calibri" panose="020F0502020204030204" pitchFamily="34" charset="0"/>
                          <a:sym typeface="Wingdings"/>
                        </a:rPr>
                        <a:t></a:t>
                      </a:r>
                      <a:endParaRPr lang="en-US" sz="1200">
                        <a:solidFill>
                          <a:schemeClr val="tx1"/>
                        </a:solidFill>
                        <a:latin typeface="Calibri" panose="020F0502020204030204" pitchFamily="34" charset="0"/>
                      </a:endParaRPr>
                    </a:p>
                  </a:txBody>
                  <a:tcPr marL="91403" marR="9140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a:solidFill>
                            <a:schemeClr val="tx1"/>
                          </a:solidFill>
                          <a:latin typeface="Calibri" panose="020F0502020204030204" pitchFamily="34" charset="0"/>
                          <a:sym typeface="Wingdings"/>
                        </a:rPr>
                        <a:t></a:t>
                      </a:r>
                      <a:endParaRPr lang="en-US" sz="1200">
                        <a:solidFill>
                          <a:schemeClr val="tx1"/>
                        </a:solidFill>
                        <a:latin typeface="Calibri" panose="020F0502020204030204" pitchFamily="34" charset="0"/>
                      </a:endParaRPr>
                    </a:p>
                  </a:txBody>
                  <a:tcPr marL="91403" marR="91403" marT="0" marB="0" anchor="ctr">
                    <a:lnL w="12700" cap="flat" cmpd="sng" algn="ctr">
                      <a:solidFill>
                        <a:srgbClr val="FFFFFF"/>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819952972"/>
                  </a:ext>
                </a:extLst>
              </a:tr>
              <a:tr h="233492">
                <a:tc vMerge="1">
                  <a:txBody>
                    <a:bodyPr/>
                    <a:lstStyle>
                      <a:lvl1pPr marL="0" algn="l" defTabSz="914363" rtl="0" eaLnBrk="1" latinLnBrk="0" hangingPunct="1">
                        <a:defRPr sz="1800" kern="1200">
                          <a:solidFill>
                            <a:schemeClr val="tx1"/>
                          </a:solidFill>
                          <a:latin typeface="Segoe UI Light"/>
                        </a:defRPr>
                      </a:lvl1pPr>
                      <a:lvl2pPr marL="457182" algn="l" defTabSz="914363" rtl="0" eaLnBrk="1" latinLnBrk="0" hangingPunct="1">
                        <a:defRPr sz="1800" kern="1200">
                          <a:solidFill>
                            <a:schemeClr val="tx1"/>
                          </a:solidFill>
                          <a:latin typeface="Segoe UI Light"/>
                        </a:defRPr>
                      </a:lvl2pPr>
                      <a:lvl3pPr marL="914363" algn="l" defTabSz="914363" rtl="0" eaLnBrk="1" latinLnBrk="0" hangingPunct="1">
                        <a:defRPr sz="1800" kern="1200">
                          <a:solidFill>
                            <a:schemeClr val="tx1"/>
                          </a:solidFill>
                          <a:latin typeface="Segoe UI Light"/>
                        </a:defRPr>
                      </a:lvl3pPr>
                      <a:lvl4pPr marL="1371545" algn="l" defTabSz="914363" rtl="0" eaLnBrk="1" latinLnBrk="0" hangingPunct="1">
                        <a:defRPr sz="1800" kern="1200">
                          <a:solidFill>
                            <a:schemeClr val="tx1"/>
                          </a:solidFill>
                          <a:latin typeface="Segoe UI Light"/>
                        </a:defRPr>
                      </a:lvl4pPr>
                      <a:lvl5pPr marL="1828727" algn="l" defTabSz="914363" rtl="0" eaLnBrk="1" latinLnBrk="0" hangingPunct="1">
                        <a:defRPr sz="1800" kern="1200">
                          <a:solidFill>
                            <a:schemeClr val="tx1"/>
                          </a:solidFill>
                          <a:latin typeface="Segoe UI Light"/>
                        </a:defRPr>
                      </a:lvl5pPr>
                      <a:lvl6pPr marL="2285909" algn="l" defTabSz="914363" rtl="0" eaLnBrk="1" latinLnBrk="0" hangingPunct="1">
                        <a:defRPr sz="1800" kern="1200">
                          <a:solidFill>
                            <a:schemeClr val="tx1"/>
                          </a:solidFill>
                          <a:latin typeface="Segoe UI Light"/>
                        </a:defRPr>
                      </a:lvl6pPr>
                      <a:lvl7pPr marL="2743090" algn="l" defTabSz="914363" rtl="0" eaLnBrk="1" latinLnBrk="0" hangingPunct="1">
                        <a:defRPr sz="1800" kern="1200">
                          <a:solidFill>
                            <a:schemeClr val="tx1"/>
                          </a:solidFill>
                          <a:latin typeface="Segoe UI Light"/>
                        </a:defRPr>
                      </a:lvl7pPr>
                      <a:lvl8pPr marL="3200272" algn="l" defTabSz="914363" rtl="0" eaLnBrk="1" latinLnBrk="0" hangingPunct="1">
                        <a:defRPr sz="1800" kern="1200">
                          <a:solidFill>
                            <a:schemeClr val="tx1"/>
                          </a:solidFill>
                          <a:latin typeface="Segoe UI Light"/>
                        </a:defRPr>
                      </a:lvl8pPr>
                      <a:lvl9pPr marL="3657454" algn="l" defTabSz="914363" rtl="0" eaLnBrk="1" latinLnBrk="0" hangingPunct="1">
                        <a:defRPr sz="1800" kern="1200">
                          <a:solidFill>
                            <a:schemeClr val="tx1"/>
                          </a:solidFill>
                          <a:latin typeface="Segoe UI Light"/>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a:txBody>
                  <a:tcPr marL="18283" marR="18283" marT="0" marB="0" anchor="ctr">
                    <a:lnL w="12700" cap="flat" cmpd="sng" algn="ctr">
                      <a:solidFill>
                        <a:srgbClr val="000000"/>
                      </a:solidFill>
                      <a:prstDash val="solid"/>
                      <a:round/>
                      <a:headEnd type="none" w="med" len="med"/>
                      <a:tailEnd type="none" w="med" len="med"/>
                    </a:lnL>
                    <a:lnR>
                      <a:noFill/>
                    </a:lnR>
                    <a:lnT w="12700" cap="flat" cmpd="sng" algn="ctr">
                      <a:solidFill>
                        <a:srgbClr val="797A7D">
                          <a:lumMod val="75000"/>
                        </a:srgbClr>
                      </a:solidFill>
                      <a:prstDash val="solid"/>
                      <a:round/>
                      <a:headEnd type="none" w="med" len="med"/>
                      <a:tailEnd type="none" w="med" len="med"/>
                    </a:lnT>
                    <a:lnB w="12700" cap="flat" cmpd="sng" algn="ctr">
                      <a:solidFill>
                        <a:srgbClr val="797A7D">
                          <a:lumMod val="75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r>
                        <a:rPr lang="en-US" sz="1100" b="0">
                          <a:solidFill>
                            <a:schemeClr val="tx1"/>
                          </a:solidFill>
                          <a:latin typeface="Calibri" panose="020F0502020204030204" pitchFamily="34" charset="0"/>
                        </a:rPr>
                        <a:t>Files &amp; Content management: file storage, sharing, information discovery, Groups, Planner</a:t>
                      </a:r>
                    </a:p>
                  </a:txBody>
                  <a:tcPr marL="18280" marR="18280" marT="0" marB="0" anchor="ctr">
                    <a:lnL>
                      <a:noFill/>
                    </a:lnL>
                    <a:lnR w="12700" cap="flat" cmpd="sng" algn="ctr">
                      <a:solidFill>
                        <a:srgbClr val="FFFFFF"/>
                      </a:solidFill>
                      <a:prstDash val="solid"/>
                      <a:round/>
                      <a:headEnd type="none" w="med" len="med"/>
                      <a:tailEnd type="none" w="med" len="med"/>
                    </a:lnR>
                    <a:lnT w="12700" cap="flat" cmpd="sng" algn="ctr">
                      <a:solidFill>
                        <a:srgbClr val="797A7D">
                          <a:lumMod val="20000"/>
                          <a:lumOff val="80000"/>
                        </a:srgbClr>
                      </a:solidFill>
                      <a:prstDash val="solid"/>
                      <a:round/>
                      <a:headEnd type="none" w="med" len="med"/>
                      <a:tailEnd type="none" w="med" len="med"/>
                    </a:lnT>
                    <a:lnB w="12700" cap="flat" cmpd="sng" algn="ctr">
                      <a:solidFill>
                        <a:srgbClr val="797A7D">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a:solidFill>
                            <a:schemeClr val="tx1"/>
                          </a:solidFill>
                          <a:latin typeface="Calibri" panose="020F0502020204030204" pitchFamily="34" charset="0"/>
                          <a:sym typeface="Wingdings"/>
                        </a:rPr>
                        <a:t></a:t>
                      </a:r>
                      <a:endParaRPr lang="en-US" sz="1200">
                        <a:solidFill>
                          <a:schemeClr val="tx1"/>
                        </a:solidFill>
                        <a:latin typeface="Calibri" panose="020F0502020204030204" pitchFamily="34" charset="0"/>
                      </a:endParaRPr>
                    </a:p>
                  </a:txBody>
                  <a:tcPr marL="91403" marR="9140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a:solidFill>
                            <a:schemeClr val="tx1"/>
                          </a:solidFill>
                          <a:latin typeface="Calibri" panose="020F0502020204030204" pitchFamily="34" charset="0"/>
                          <a:sym typeface="Wingdings"/>
                        </a:rPr>
                        <a:t></a:t>
                      </a:r>
                      <a:endParaRPr lang="en-US" sz="1200">
                        <a:solidFill>
                          <a:schemeClr val="tx1"/>
                        </a:solidFill>
                        <a:latin typeface="Calibri" panose="020F0502020204030204" pitchFamily="34" charset="0"/>
                      </a:endParaRPr>
                    </a:p>
                  </a:txBody>
                  <a:tcPr marL="91403" marR="91403" marT="0" marB="0" anchor="ctr">
                    <a:lnL w="12700" cap="flat" cmpd="sng" algn="ctr">
                      <a:solidFill>
                        <a:srgbClr val="FFFFFF"/>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107127114"/>
                  </a:ext>
                </a:extLst>
              </a:tr>
              <a:tr h="233492">
                <a:tc vMerge="1">
                  <a:txBody>
                    <a:bodyPr/>
                    <a:lstStyle/>
                    <a:p>
                      <a:pPr algn="ctr"/>
                      <a:endParaRPr lang="en-US" sz="1200" b="1" baseline="0">
                        <a:solidFill>
                          <a:schemeClr val="tx1"/>
                        </a:solidFill>
                        <a:latin typeface="Calibri" panose="020F0502020204030204" pitchFamily="34" charset="0"/>
                      </a:endParaRPr>
                    </a:p>
                  </a:txBody>
                  <a:tcPr marL="18283" marR="18283" marT="0" marB="0" anchor="ctr">
                    <a:lnL w="12700" cap="flat" cmpd="sng" algn="ctr">
                      <a:solidFill>
                        <a:schemeClr val="bg1">
                          <a:lumMod val="50000"/>
                        </a:schemeClr>
                      </a:solidFill>
                      <a:prstDash val="solid"/>
                      <a:round/>
                      <a:headEnd type="none" w="med" len="med"/>
                      <a:tailEnd type="none" w="med" len="med"/>
                    </a:lnL>
                    <a:lnR>
                      <a:noFill/>
                    </a:lnR>
                    <a:lnT w="9525" cap="flat" cmpd="sng" algn="ctr">
                      <a:solidFill>
                        <a:schemeClr val="bg1">
                          <a:lumMod val="85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a:solidFill>
                            <a:schemeClr val="tx1"/>
                          </a:solidFill>
                          <a:latin typeface="Calibri" panose="020F0502020204030204" pitchFamily="34" charset="0"/>
                          <a:ea typeface="+mn-ea"/>
                          <a:cs typeface="+mn-cs"/>
                        </a:rPr>
                        <a:t>Minecraft:</a:t>
                      </a:r>
                      <a:r>
                        <a:rPr lang="en-US" sz="1100" kern="1200" baseline="0">
                          <a:solidFill>
                            <a:schemeClr val="tx1"/>
                          </a:solidFill>
                          <a:latin typeface="Calibri" panose="020F0502020204030204" pitchFamily="34" charset="0"/>
                          <a:ea typeface="+mn-ea"/>
                          <a:cs typeface="+mn-cs"/>
                        </a:rPr>
                        <a:t> Education Edition</a:t>
                      </a:r>
                    </a:p>
                  </a:txBody>
                  <a:tcPr marL="18280" marR="18280" marT="0" marB="0" anchor="ctr">
                    <a:lnL>
                      <a:noFill/>
                    </a:lnL>
                    <a:lnR w="12700" cap="flat" cmpd="sng" algn="ctr">
                      <a:solidFill>
                        <a:srgbClr val="FFFFFF"/>
                      </a:solidFill>
                      <a:prstDash val="solid"/>
                      <a:round/>
                      <a:headEnd type="none" w="med" len="med"/>
                      <a:tailEnd type="none" w="med" len="med"/>
                    </a:lnR>
                    <a:lnT w="12700" cap="flat" cmpd="sng" algn="ctr">
                      <a:solidFill>
                        <a:srgbClr val="797A7D">
                          <a:lumMod val="20000"/>
                          <a:lumOff val="80000"/>
                        </a:srgbClr>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a:solidFill>
                            <a:schemeClr val="tx1"/>
                          </a:solidFill>
                          <a:latin typeface="Calibri" panose="020F0502020204030204" pitchFamily="34" charset="0"/>
                          <a:sym typeface="Wingdings"/>
                        </a:rPr>
                        <a:t></a:t>
                      </a:r>
                      <a:endParaRPr lang="en-US" sz="1200">
                        <a:solidFill>
                          <a:schemeClr val="tx1"/>
                        </a:solidFill>
                        <a:latin typeface="Calibri" panose="020F0502020204030204" pitchFamily="34" charset="0"/>
                      </a:endParaRPr>
                    </a:p>
                  </a:txBody>
                  <a:tcPr marL="91403" marR="9140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a:solidFill>
                            <a:schemeClr val="tx1"/>
                          </a:solidFill>
                          <a:latin typeface="Calibri" panose="020F0502020204030204" pitchFamily="34" charset="0"/>
                          <a:sym typeface="Wingdings"/>
                        </a:rPr>
                        <a:t></a:t>
                      </a:r>
                      <a:endParaRPr lang="en-US" sz="1200">
                        <a:solidFill>
                          <a:schemeClr val="tx1"/>
                        </a:solidFill>
                        <a:latin typeface="Calibri" panose="020F0502020204030204" pitchFamily="34" charset="0"/>
                      </a:endParaRPr>
                    </a:p>
                  </a:txBody>
                  <a:tcPr marL="91403" marR="91403" marT="0" marB="0" anchor="ctr">
                    <a:lnL w="12700" cap="flat" cmpd="sng" algn="ctr">
                      <a:solidFill>
                        <a:srgbClr val="FFFFFF"/>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2074510838"/>
                  </a:ext>
                </a:extLst>
              </a:tr>
              <a:tr h="233492">
                <a:tc rowSpan="3">
                  <a:txBody>
                    <a:bodyPr/>
                    <a:lstStyle/>
                    <a:p>
                      <a:pPr marL="0" algn="ctr" defTabSz="914016" rtl="0" eaLnBrk="1" latinLnBrk="0" hangingPunct="1"/>
                      <a:r>
                        <a:rPr lang="en-US" sz="1200" b="1" kern="1200" baseline="0">
                          <a:solidFill>
                            <a:schemeClr val="bg1"/>
                          </a:solidFill>
                          <a:latin typeface="Calibri" panose="020F0502020204030204" pitchFamily="34" charset="0"/>
                          <a:ea typeface="+mn-ea"/>
                          <a:cs typeface="+mn-cs"/>
                        </a:rPr>
                        <a:t>Device Management &amp; </a:t>
                      </a:r>
                      <a:br>
                        <a:rPr lang="en-US" sz="1200" b="1" kern="1200" baseline="0">
                          <a:solidFill>
                            <a:schemeClr val="bg1"/>
                          </a:solidFill>
                          <a:latin typeface="Calibri" panose="020F0502020204030204" pitchFamily="34" charset="0"/>
                          <a:ea typeface="+mn-ea"/>
                          <a:cs typeface="+mn-cs"/>
                        </a:rPr>
                      </a:br>
                      <a:r>
                        <a:rPr lang="en-US" sz="1200" b="1" kern="1200" baseline="0">
                          <a:solidFill>
                            <a:schemeClr val="bg1"/>
                          </a:solidFill>
                          <a:latin typeface="Calibri" panose="020F0502020204030204" pitchFamily="34" charset="0"/>
                          <a:ea typeface="+mn-ea"/>
                          <a:cs typeface="+mn-cs"/>
                        </a:rPr>
                        <a:t>Security</a:t>
                      </a:r>
                    </a:p>
                  </a:txBody>
                  <a:tcPr marL="91427" marR="91427" marT="45713" marB="45713" anchor="ctr">
                    <a:lnL w="9525" cap="flat" cmpd="sng" algn="ctr">
                      <a:solidFill>
                        <a:schemeClr val="accent6"/>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0178D7"/>
                    </a:solidFill>
                  </a:tcPr>
                </a:tc>
                <a:tc>
                  <a:txBody>
                    <a:bodyPr/>
                    <a:lstStyle>
                      <a:lvl1pPr marL="0" algn="l" defTabSz="896171" rtl="0" eaLnBrk="1" latinLnBrk="0" hangingPunct="1">
                        <a:defRPr sz="1729" kern="1200">
                          <a:solidFill>
                            <a:schemeClr val="tx1"/>
                          </a:solidFill>
                          <a:latin typeface="Segoe UI"/>
                        </a:defRPr>
                      </a:lvl1pPr>
                      <a:lvl2pPr marL="448085" algn="l" defTabSz="896171" rtl="0" eaLnBrk="1" latinLnBrk="0" hangingPunct="1">
                        <a:defRPr sz="1729" kern="1200">
                          <a:solidFill>
                            <a:schemeClr val="tx1"/>
                          </a:solidFill>
                          <a:latin typeface="Segoe UI"/>
                        </a:defRPr>
                      </a:lvl2pPr>
                      <a:lvl3pPr marL="896171" algn="l" defTabSz="896171" rtl="0" eaLnBrk="1" latinLnBrk="0" hangingPunct="1">
                        <a:defRPr sz="1729" kern="1200">
                          <a:solidFill>
                            <a:schemeClr val="tx1"/>
                          </a:solidFill>
                          <a:latin typeface="Segoe UI"/>
                        </a:defRPr>
                      </a:lvl3pPr>
                      <a:lvl4pPr marL="1344257" algn="l" defTabSz="896171" rtl="0" eaLnBrk="1" latinLnBrk="0" hangingPunct="1">
                        <a:defRPr sz="1729" kern="1200">
                          <a:solidFill>
                            <a:schemeClr val="tx1"/>
                          </a:solidFill>
                          <a:latin typeface="Segoe UI"/>
                        </a:defRPr>
                      </a:lvl4pPr>
                      <a:lvl5pPr marL="1792342" algn="l" defTabSz="896171" rtl="0" eaLnBrk="1" latinLnBrk="0" hangingPunct="1">
                        <a:defRPr sz="1729" kern="1200">
                          <a:solidFill>
                            <a:schemeClr val="tx1"/>
                          </a:solidFill>
                          <a:latin typeface="Segoe UI"/>
                        </a:defRPr>
                      </a:lvl5pPr>
                      <a:lvl6pPr marL="2240429" algn="l" defTabSz="896171" rtl="0" eaLnBrk="1" latinLnBrk="0" hangingPunct="1">
                        <a:defRPr sz="1729" kern="1200">
                          <a:solidFill>
                            <a:schemeClr val="tx1"/>
                          </a:solidFill>
                          <a:latin typeface="Segoe UI"/>
                        </a:defRPr>
                      </a:lvl6pPr>
                      <a:lvl7pPr marL="2688513" algn="l" defTabSz="896171" rtl="0" eaLnBrk="1" latinLnBrk="0" hangingPunct="1">
                        <a:defRPr sz="1729" kern="1200">
                          <a:solidFill>
                            <a:schemeClr val="tx1"/>
                          </a:solidFill>
                          <a:latin typeface="Segoe UI"/>
                        </a:defRPr>
                      </a:lvl7pPr>
                      <a:lvl8pPr marL="3136599" algn="l" defTabSz="896171" rtl="0" eaLnBrk="1" latinLnBrk="0" hangingPunct="1">
                        <a:defRPr sz="1729" kern="1200">
                          <a:solidFill>
                            <a:schemeClr val="tx1"/>
                          </a:solidFill>
                          <a:latin typeface="Segoe UI"/>
                        </a:defRPr>
                      </a:lvl8pPr>
                      <a:lvl9pPr marL="3584686" algn="l" defTabSz="896171" rtl="0" eaLnBrk="1" latinLnBrk="0" hangingPunct="1">
                        <a:defRPr sz="1729" kern="1200">
                          <a:solidFill>
                            <a:schemeClr val="tx1"/>
                          </a:solidFill>
                          <a:latin typeface="Segoe UI"/>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100" i="0" kern="1200">
                          <a:solidFill>
                            <a:schemeClr val="tx1"/>
                          </a:solidFill>
                          <a:latin typeface="Calibri" panose="020F0502020204030204" pitchFamily="34" charset="0"/>
                          <a:ea typeface="+mn-ea"/>
                          <a:cs typeface="+mn-cs"/>
                        </a:rPr>
                        <a:t>Office 365</a:t>
                      </a:r>
                      <a:r>
                        <a:rPr lang="en-US" sz="1100" i="0" kern="1200" baseline="0">
                          <a:solidFill>
                            <a:schemeClr val="tx1"/>
                          </a:solidFill>
                          <a:latin typeface="Calibri" panose="020F0502020204030204" pitchFamily="34" charset="0"/>
                          <a:ea typeface="+mn-ea"/>
                          <a:cs typeface="+mn-cs"/>
                        </a:rPr>
                        <a:t> A3 – Advanced Security Management, Skype Meeting Broadcast and more</a:t>
                      </a:r>
                      <a:endParaRPr lang="en-US" sz="1100" i="0" kern="1200">
                        <a:solidFill>
                          <a:schemeClr val="tx1"/>
                        </a:solidFill>
                        <a:latin typeface="Calibri" panose="020F0502020204030204" pitchFamily="34" charset="0"/>
                        <a:ea typeface="+mn-ea"/>
                        <a:cs typeface="+mn-cs"/>
                      </a:endParaRPr>
                    </a:p>
                  </a:txBody>
                  <a:tcPr marL="18280" marR="18280" marT="0" marB="0" anchor="ctr">
                    <a:lnL w="9525"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rgbClr val="797A7D">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96171" rtl="0" eaLnBrk="1" latinLnBrk="0" hangingPunct="1">
                        <a:defRPr sz="1729" kern="1200">
                          <a:solidFill>
                            <a:schemeClr val="tx1"/>
                          </a:solidFill>
                          <a:latin typeface="Segoe UI"/>
                        </a:defRPr>
                      </a:lvl1pPr>
                      <a:lvl2pPr marL="448085" algn="l" defTabSz="896171" rtl="0" eaLnBrk="1" latinLnBrk="0" hangingPunct="1">
                        <a:defRPr sz="1729" kern="1200">
                          <a:solidFill>
                            <a:schemeClr val="tx1"/>
                          </a:solidFill>
                          <a:latin typeface="Segoe UI"/>
                        </a:defRPr>
                      </a:lvl2pPr>
                      <a:lvl3pPr marL="896171" algn="l" defTabSz="896171" rtl="0" eaLnBrk="1" latinLnBrk="0" hangingPunct="1">
                        <a:defRPr sz="1729" kern="1200">
                          <a:solidFill>
                            <a:schemeClr val="tx1"/>
                          </a:solidFill>
                          <a:latin typeface="Segoe UI"/>
                        </a:defRPr>
                      </a:lvl3pPr>
                      <a:lvl4pPr marL="1344257" algn="l" defTabSz="896171" rtl="0" eaLnBrk="1" latinLnBrk="0" hangingPunct="1">
                        <a:defRPr sz="1729" kern="1200">
                          <a:solidFill>
                            <a:schemeClr val="tx1"/>
                          </a:solidFill>
                          <a:latin typeface="Segoe UI"/>
                        </a:defRPr>
                      </a:lvl4pPr>
                      <a:lvl5pPr marL="1792342" algn="l" defTabSz="896171" rtl="0" eaLnBrk="1" latinLnBrk="0" hangingPunct="1">
                        <a:defRPr sz="1729" kern="1200">
                          <a:solidFill>
                            <a:schemeClr val="tx1"/>
                          </a:solidFill>
                          <a:latin typeface="Segoe UI"/>
                        </a:defRPr>
                      </a:lvl5pPr>
                      <a:lvl6pPr marL="2240429" algn="l" defTabSz="896171" rtl="0" eaLnBrk="1" latinLnBrk="0" hangingPunct="1">
                        <a:defRPr sz="1729" kern="1200">
                          <a:solidFill>
                            <a:schemeClr val="tx1"/>
                          </a:solidFill>
                          <a:latin typeface="Segoe UI"/>
                        </a:defRPr>
                      </a:lvl6pPr>
                      <a:lvl7pPr marL="2688513" algn="l" defTabSz="896171" rtl="0" eaLnBrk="1" latinLnBrk="0" hangingPunct="1">
                        <a:defRPr sz="1729" kern="1200">
                          <a:solidFill>
                            <a:schemeClr val="tx1"/>
                          </a:solidFill>
                          <a:latin typeface="Segoe UI"/>
                        </a:defRPr>
                      </a:lvl7pPr>
                      <a:lvl8pPr marL="3136599" algn="l" defTabSz="896171" rtl="0" eaLnBrk="1" latinLnBrk="0" hangingPunct="1">
                        <a:defRPr sz="1729" kern="1200">
                          <a:solidFill>
                            <a:schemeClr val="tx1"/>
                          </a:solidFill>
                          <a:latin typeface="Segoe UI"/>
                        </a:defRPr>
                      </a:lvl8pPr>
                      <a:lvl9pPr marL="3584686" algn="l" defTabSz="896171" rtl="0" eaLnBrk="1" latinLnBrk="0" hangingPunct="1">
                        <a:defRPr sz="1729" kern="1200">
                          <a:solidFill>
                            <a:schemeClr val="tx1"/>
                          </a:solidFill>
                          <a:latin typeface="Segoe UI"/>
                        </a:defRPr>
                      </a:lvl9pPr>
                    </a:lstStyle>
                    <a:p>
                      <a:pPr marL="0" marR="0" lvl="0" indent="0" algn="ctr" defTabSz="914363" rtl="0" eaLnBrk="1" fontAlgn="auto" latinLnBrk="0" hangingPunct="1">
                        <a:lnSpc>
                          <a:spcPct val="100000"/>
                        </a:lnSpc>
                        <a:spcBef>
                          <a:spcPts val="0"/>
                        </a:spcBef>
                        <a:spcAft>
                          <a:spcPts val="0"/>
                        </a:spcAft>
                        <a:buClrTx/>
                        <a:buSzTx/>
                        <a:buFontTx/>
                        <a:buNone/>
                        <a:tabLst/>
                        <a:defRPr/>
                      </a:pPr>
                      <a:r>
                        <a:rPr lang="en-US" sz="1200">
                          <a:solidFill>
                            <a:schemeClr val="tx1"/>
                          </a:solidFill>
                          <a:latin typeface="Calibri" panose="020F0502020204030204" pitchFamily="34" charset="0"/>
                          <a:sym typeface="Wingdings"/>
                        </a:rPr>
                        <a:t></a:t>
                      </a:r>
                      <a:endParaRPr lang="en-US" sz="1200">
                        <a:solidFill>
                          <a:schemeClr val="tx1"/>
                        </a:solidFill>
                        <a:latin typeface="Calibri" panose="020F0502020204030204" pitchFamily="34" charset="0"/>
                      </a:endParaRPr>
                    </a:p>
                  </a:txBody>
                  <a:tcPr marL="91403" marR="9140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896171" rtl="0" eaLnBrk="1" latinLnBrk="0" hangingPunct="1">
                        <a:defRPr sz="1729" kern="1200">
                          <a:solidFill>
                            <a:schemeClr val="tx1"/>
                          </a:solidFill>
                          <a:latin typeface="Segoe UI"/>
                        </a:defRPr>
                      </a:lvl1pPr>
                      <a:lvl2pPr marL="448085" algn="l" defTabSz="896171" rtl="0" eaLnBrk="1" latinLnBrk="0" hangingPunct="1">
                        <a:defRPr sz="1729" kern="1200">
                          <a:solidFill>
                            <a:schemeClr val="tx1"/>
                          </a:solidFill>
                          <a:latin typeface="Segoe UI"/>
                        </a:defRPr>
                      </a:lvl2pPr>
                      <a:lvl3pPr marL="896171" algn="l" defTabSz="896171" rtl="0" eaLnBrk="1" latinLnBrk="0" hangingPunct="1">
                        <a:defRPr sz="1729" kern="1200">
                          <a:solidFill>
                            <a:schemeClr val="tx1"/>
                          </a:solidFill>
                          <a:latin typeface="Segoe UI"/>
                        </a:defRPr>
                      </a:lvl3pPr>
                      <a:lvl4pPr marL="1344257" algn="l" defTabSz="896171" rtl="0" eaLnBrk="1" latinLnBrk="0" hangingPunct="1">
                        <a:defRPr sz="1729" kern="1200">
                          <a:solidFill>
                            <a:schemeClr val="tx1"/>
                          </a:solidFill>
                          <a:latin typeface="Segoe UI"/>
                        </a:defRPr>
                      </a:lvl4pPr>
                      <a:lvl5pPr marL="1792342" algn="l" defTabSz="896171" rtl="0" eaLnBrk="1" latinLnBrk="0" hangingPunct="1">
                        <a:defRPr sz="1729" kern="1200">
                          <a:solidFill>
                            <a:schemeClr val="tx1"/>
                          </a:solidFill>
                          <a:latin typeface="Segoe UI"/>
                        </a:defRPr>
                      </a:lvl5pPr>
                      <a:lvl6pPr marL="2240429" algn="l" defTabSz="896171" rtl="0" eaLnBrk="1" latinLnBrk="0" hangingPunct="1">
                        <a:defRPr sz="1729" kern="1200">
                          <a:solidFill>
                            <a:schemeClr val="tx1"/>
                          </a:solidFill>
                          <a:latin typeface="Segoe UI"/>
                        </a:defRPr>
                      </a:lvl6pPr>
                      <a:lvl7pPr marL="2688513" algn="l" defTabSz="896171" rtl="0" eaLnBrk="1" latinLnBrk="0" hangingPunct="1">
                        <a:defRPr sz="1729" kern="1200">
                          <a:solidFill>
                            <a:schemeClr val="tx1"/>
                          </a:solidFill>
                          <a:latin typeface="Segoe UI"/>
                        </a:defRPr>
                      </a:lvl7pPr>
                      <a:lvl8pPr marL="3136599" algn="l" defTabSz="896171" rtl="0" eaLnBrk="1" latinLnBrk="0" hangingPunct="1">
                        <a:defRPr sz="1729" kern="1200">
                          <a:solidFill>
                            <a:schemeClr val="tx1"/>
                          </a:solidFill>
                          <a:latin typeface="Segoe UI"/>
                        </a:defRPr>
                      </a:lvl8pPr>
                      <a:lvl9pPr marL="3584686" algn="l" defTabSz="896171" rtl="0" eaLnBrk="1" latinLnBrk="0" hangingPunct="1">
                        <a:defRPr sz="1729" kern="1200">
                          <a:solidFill>
                            <a:schemeClr val="tx1"/>
                          </a:solidFill>
                          <a:latin typeface="Segoe UI"/>
                        </a:defRPr>
                      </a:lvl9pPr>
                    </a:lstStyle>
                    <a:p>
                      <a:pPr marL="0" marR="0" lvl="0" indent="0" algn="ctr" defTabSz="914363" rtl="0" eaLnBrk="1" fontAlgn="auto" latinLnBrk="0" hangingPunct="1">
                        <a:lnSpc>
                          <a:spcPct val="100000"/>
                        </a:lnSpc>
                        <a:spcBef>
                          <a:spcPts val="0"/>
                        </a:spcBef>
                        <a:spcAft>
                          <a:spcPts val="0"/>
                        </a:spcAft>
                        <a:buClrTx/>
                        <a:buSzTx/>
                        <a:buFontTx/>
                        <a:buNone/>
                        <a:tabLst/>
                        <a:defRPr/>
                      </a:pPr>
                      <a:r>
                        <a:rPr lang="en-US" sz="1200">
                          <a:solidFill>
                            <a:schemeClr val="tx1"/>
                          </a:solidFill>
                          <a:latin typeface="Calibri" panose="020F0502020204030204" pitchFamily="34" charset="0"/>
                          <a:sym typeface="Wingdings"/>
                        </a:rPr>
                        <a:t></a:t>
                      </a:r>
                      <a:endParaRPr lang="en-US" sz="1200">
                        <a:solidFill>
                          <a:schemeClr val="tx1"/>
                        </a:solidFill>
                        <a:latin typeface="Calibri" panose="020F0502020204030204" pitchFamily="34" charset="0"/>
                      </a:endParaRPr>
                    </a:p>
                  </a:txBody>
                  <a:tcPr marL="91403" marR="91403" marT="0"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4148893418"/>
                  </a:ext>
                </a:extLst>
              </a:tr>
              <a:tr h="233492">
                <a:tc vMerge="1">
                  <a:txBody>
                    <a:bodyPr/>
                    <a:lstStyle/>
                    <a:p>
                      <a:endParaRPr lang="en-US"/>
                    </a:p>
                  </a:txBody>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100" i="0" kern="1200" dirty="0">
                          <a:solidFill>
                            <a:schemeClr val="tx1"/>
                          </a:solidFill>
                          <a:latin typeface="Calibri" panose="020F0502020204030204" pitchFamily="34" charset="0"/>
                          <a:ea typeface="+mn-ea"/>
                          <a:cs typeface="+mn-cs"/>
                        </a:rPr>
                        <a:t>EMS E3</a:t>
                      </a:r>
                    </a:p>
                  </a:txBody>
                  <a:tcPr marL="18280" marR="18280" marT="0" marB="0" anchor="ctr">
                    <a:lnR w="12700" cap="flat" cmpd="sng" algn="ctr">
                      <a:solidFill>
                        <a:srgbClr val="FFFFFF"/>
                      </a:solidFill>
                      <a:prstDash val="solid"/>
                      <a:round/>
                      <a:headEnd type="none" w="med" len="med"/>
                      <a:tailEnd type="none" w="med" len="med"/>
                    </a:lnR>
                    <a:lnT w="12700" cap="flat" cmpd="sng" algn="ctr">
                      <a:solidFill>
                        <a:srgbClr val="797A7D">
                          <a:lumMod val="20000"/>
                          <a:lumOff val="80000"/>
                        </a:srgbClr>
                      </a:solidFill>
                      <a:prstDash val="solid"/>
                      <a:round/>
                      <a:headEnd type="none" w="med" len="med"/>
                      <a:tailEnd type="none" w="med" len="med"/>
                    </a:lnT>
                    <a:lnB w="12700" cap="flat" cmpd="sng" algn="ctr">
                      <a:solidFill>
                        <a:srgbClr val="797A7D">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96171" rtl="0" eaLnBrk="1" latinLnBrk="0" hangingPunct="1">
                        <a:defRPr sz="1729" kern="1200">
                          <a:solidFill>
                            <a:schemeClr val="tx1"/>
                          </a:solidFill>
                          <a:latin typeface="Segoe UI"/>
                        </a:defRPr>
                      </a:lvl1pPr>
                      <a:lvl2pPr marL="448085" algn="l" defTabSz="896171" rtl="0" eaLnBrk="1" latinLnBrk="0" hangingPunct="1">
                        <a:defRPr sz="1729" kern="1200">
                          <a:solidFill>
                            <a:schemeClr val="tx1"/>
                          </a:solidFill>
                          <a:latin typeface="Segoe UI"/>
                        </a:defRPr>
                      </a:lvl2pPr>
                      <a:lvl3pPr marL="896171" algn="l" defTabSz="896171" rtl="0" eaLnBrk="1" latinLnBrk="0" hangingPunct="1">
                        <a:defRPr sz="1729" kern="1200">
                          <a:solidFill>
                            <a:schemeClr val="tx1"/>
                          </a:solidFill>
                          <a:latin typeface="Segoe UI"/>
                        </a:defRPr>
                      </a:lvl3pPr>
                      <a:lvl4pPr marL="1344257" algn="l" defTabSz="896171" rtl="0" eaLnBrk="1" latinLnBrk="0" hangingPunct="1">
                        <a:defRPr sz="1729" kern="1200">
                          <a:solidFill>
                            <a:schemeClr val="tx1"/>
                          </a:solidFill>
                          <a:latin typeface="Segoe UI"/>
                        </a:defRPr>
                      </a:lvl4pPr>
                      <a:lvl5pPr marL="1792342" algn="l" defTabSz="896171" rtl="0" eaLnBrk="1" latinLnBrk="0" hangingPunct="1">
                        <a:defRPr sz="1729" kern="1200">
                          <a:solidFill>
                            <a:schemeClr val="tx1"/>
                          </a:solidFill>
                          <a:latin typeface="Segoe UI"/>
                        </a:defRPr>
                      </a:lvl5pPr>
                      <a:lvl6pPr marL="2240429" algn="l" defTabSz="896171" rtl="0" eaLnBrk="1" latinLnBrk="0" hangingPunct="1">
                        <a:defRPr sz="1729" kern="1200">
                          <a:solidFill>
                            <a:schemeClr val="tx1"/>
                          </a:solidFill>
                          <a:latin typeface="Segoe UI"/>
                        </a:defRPr>
                      </a:lvl6pPr>
                      <a:lvl7pPr marL="2688513" algn="l" defTabSz="896171" rtl="0" eaLnBrk="1" latinLnBrk="0" hangingPunct="1">
                        <a:defRPr sz="1729" kern="1200">
                          <a:solidFill>
                            <a:schemeClr val="tx1"/>
                          </a:solidFill>
                          <a:latin typeface="Segoe UI"/>
                        </a:defRPr>
                      </a:lvl7pPr>
                      <a:lvl8pPr marL="3136599" algn="l" defTabSz="896171" rtl="0" eaLnBrk="1" latinLnBrk="0" hangingPunct="1">
                        <a:defRPr sz="1729" kern="1200">
                          <a:solidFill>
                            <a:schemeClr val="tx1"/>
                          </a:solidFill>
                          <a:latin typeface="Segoe UI"/>
                        </a:defRPr>
                      </a:lvl8pPr>
                      <a:lvl9pPr marL="3584686" algn="l" defTabSz="896171" rtl="0" eaLnBrk="1" latinLnBrk="0" hangingPunct="1">
                        <a:defRPr sz="1729" kern="1200">
                          <a:solidFill>
                            <a:schemeClr val="tx1"/>
                          </a:solidFill>
                          <a:latin typeface="Segoe UI"/>
                        </a:defRPr>
                      </a:lvl9pPr>
                    </a:lstStyle>
                    <a:p>
                      <a:pPr marL="0" marR="0" lvl="0" indent="0" algn="ctr" defTabSz="914363" rtl="0" eaLnBrk="1" fontAlgn="auto" latinLnBrk="0" hangingPunct="1">
                        <a:lnSpc>
                          <a:spcPct val="100000"/>
                        </a:lnSpc>
                        <a:spcBef>
                          <a:spcPts val="0"/>
                        </a:spcBef>
                        <a:spcAft>
                          <a:spcPts val="0"/>
                        </a:spcAft>
                        <a:buClrTx/>
                        <a:buSzTx/>
                        <a:buFontTx/>
                        <a:buNone/>
                        <a:tabLst/>
                        <a:defRPr/>
                      </a:pPr>
                      <a:r>
                        <a:rPr lang="en-US" sz="1200">
                          <a:solidFill>
                            <a:schemeClr val="tx1"/>
                          </a:solidFill>
                          <a:latin typeface="Calibri" panose="020F0502020204030204" pitchFamily="34" charset="0"/>
                          <a:sym typeface="Wingdings"/>
                        </a:rPr>
                        <a:t></a:t>
                      </a:r>
                      <a:endParaRPr lang="en-US" sz="1200">
                        <a:solidFill>
                          <a:schemeClr val="tx1"/>
                        </a:solidFill>
                        <a:latin typeface="Calibri" panose="020F0502020204030204" pitchFamily="34" charset="0"/>
                      </a:endParaRPr>
                    </a:p>
                  </a:txBody>
                  <a:tcPr marL="91403" marR="9140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896171" rtl="0" eaLnBrk="1" latinLnBrk="0" hangingPunct="1">
                        <a:defRPr sz="1729" kern="1200">
                          <a:solidFill>
                            <a:schemeClr val="tx1"/>
                          </a:solidFill>
                          <a:latin typeface="Segoe UI"/>
                        </a:defRPr>
                      </a:lvl1pPr>
                      <a:lvl2pPr marL="448085" algn="l" defTabSz="896171" rtl="0" eaLnBrk="1" latinLnBrk="0" hangingPunct="1">
                        <a:defRPr sz="1729" kern="1200">
                          <a:solidFill>
                            <a:schemeClr val="tx1"/>
                          </a:solidFill>
                          <a:latin typeface="Segoe UI"/>
                        </a:defRPr>
                      </a:lvl2pPr>
                      <a:lvl3pPr marL="896171" algn="l" defTabSz="896171" rtl="0" eaLnBrk="1" latinLnBrk="0" hangingPunct="1">
                        <a:defRPr sz="1729" kern="1200">
                          <a:solidFill>
                            <a:schemeClr val="tx1"/>
                          </a:solidFill>
                          <a:latin typeface="Segoe UI"/>
                        </a:defRPr>
                      </a:lvl3pPr>
                      <a:lvl4pPr marL="1344257" algn="l" defTabSz="896171" rtl="0" eaLnBrk="1" latinLnBrk="0" hangingPunct="1">
                        <a:defRPr sz="1729" kern="1200">
                          <a:solidFill>
                            <a:schemeClr val="tx1"/>
                          </a:solidFill>
                          <a:latin typeface="Segoe UI"/>
                        </a:defRPr>
                      </a:lvl4pPr>
                      <a:lvl5pPr marL="1792342" algn="l" defTabSz="896171" rtl="0" eaLnBrk="1" latinLnBrk="0" hangingPunct="1">
                        <a:defRPr sz="1729" kern="1200">
                          <a:solidFill>
                            <a:schemeClr val="tx1"/>
                          </a:solidFill>
                          <a:latin typeface="Segoe UI"/>
                        </a:defRPr>
                      </a:lvl5pPr>
                      <a:lvl6pPr marL="2240429" algn="l" defTabSz="896171" rtl="0" eaLnBrk="1" latinLnBrk="0" hangingPunct="1">
                        <a:defRPr sz="1729" kern="1200">
                          <a:solidFill>
                            <a:schemeClr val="tx1"/>
                          </a:solidFill>
                          <a:latin typeface="Segoe UI"/>
                        </a:defRPr>
                      </a:lvl6pPr>
                      <a:lvl7pPr marL="2688513" algn="l" defTabSz="896171" rtl="0" eaLnBrk="1" latinLnBrk="0" hangingPunct="1">
                        <a:defRPr sz="1729" kern="1200">
                          <a:solidFill>
                            <a:schemeClr val="tx1"/>
                          </a:solidFill>
                          <a:latin typeface="Segoe UI"/>
                        </a:defRPr>
                      </a:lvl7pPr>
                      <a:lvl8pPr marL="3136599" algn="l" defTabSz="896171" rtl="0" eaLnBrk="1" latinLnBrk="0" hangingPunct="1">
                        <a:defRPr sz="1729" kern="1200">
                          <a:solidFill>
                            <a:schemeClr val="tx1"/>
                          </a:solidFill>
                          <a:latin typeface="Segoe UI"/>
                        </a:defRPr>
                      </a:lvl8pPr>
                      <a:lvl9pPr marL="3584686" algn="l" defTabSz="896171" rtl="0" eaLnBrk="1" latinLnBrk="0" hangingPunct="1">
                        <a:defRPr sz="1729" kern="1200">
                          <a:solidFill>
                            <a:schemeClr val="tx1"/>
                          </a:solidFill>
                          <a:latin typeface="Segoe UI"/>
                        </a:defRPr>
                      </a:lvl9pPr>
                    </a:lstStyle>
                    <a:p>
                      <a:pPr marL="0" marR="0" lvl="0" indent="0" algn="ctr" defTabSz="914363" rtl="0" eaLnBrk="1" fontAlgn="auto" latinLnBrk="0" hangingPunct="1">
                        <a:lnSpc>
                          <a:spcPct val="100000"/>
                        </a:lnSpc>
                        <a:spcBef>
                          <a:spcPts val="0"/>
                        </a:spcBef>
                        <a:spcAft>
                          <a:spcPts val="0"/>
                        </a:spcAft>
                        <a:buClrTx/>
                        <a:buSzTx/>
                        <a:buFontTx/>
                        <a:buNone/>
                        <a:tabLst/>
                        <a:defRPr/>
                      </a:pPr>
                      <a:r>
                        <a:rPr lang="en-US" sz="1200">
                          <a:solidFill>
                            <a:schemeClr val="tx1"/>
                          </a:solidFill>
                          <a:latin typeface="Calibri" panose="020F0502020204030204" pitchFamily="34" charset="0"/>
                          <a:sym typeface="Wingdings"/>
                        </a:rPr>
                        <a:t></a:t>
                      </a:r>
                      <a:endParaRPr lang="en-US" sz="1200">
                        <a:solidFill>
                          <a:schemeClr val="tx1"/>
                        </a:solidFill>
                        <a:latin typeface="Calibri" panose="020F0502020204030204" pitchFamily="34" charset="0"/>
                      </a:endParaRPr>
                    </a:p>
                  </a:txBody>
                  <a:tcPr marL="91403" marR="91403" marT="0"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190135819"/>
                  </a:ext>
                </a:extLst>
              </a:tr>
              <a:tr h="233492">
                <a:tc vMerge="1">
                  <a:txBody>
                    <a:bodyPr/>
                    <a:lstStyle/>
                    <a:p>
                      <a:pPr marL="0" algn="ctr" defTabSz="914016" rtl="0" eaLnBrk="1" latinLnBrk="0" hangingPunct="1"/>
                      <a:endParaRPr lang="en-US" sz="1200" b="1" kern="1200" baseline="0">
                        <a:solidFill>
                          <a:schemeClr val="tx1"/>
                        </a:solidFill>
                        <a:latin typeface="Calibri" panose="020F0502020204030204" pitchFamily="34" charset="0"/>
                        <a:ea typeface="+mn-ea"/>
                        <a:cs typeface="+mn-cs"/>
                      </a:endParaRPr>
                    </a:p>
                  </a:txBody>
                  <a:tcPr anchor="ctr">
                    <a:lnL w="12700"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latin typeface="Calibri" panose="020F0502020204030204" pitchFamily="34" charset="0"/>
                          <a:ea typeface="+mn-ea"/>
                          <a:cs typeface="+mn-cs"/>
                        </a:rPr>
                        <a:t>Windows 10 </a:t>
                      </a:r>
                      <a:r>
                        <a:rPr lang="en-US" sz="1100" b="0" i="0" kern="1200" baseline="0" dirty="0">
                          <a:solidFill>
                            <a:schemeClr val="tx1"/>
                          </a:solidFill>
                          <a:latin typeface="Calibri" panose="020F0502020204030204" pitchFamily="34" charset="0"/>
                          <a:ea typeface="+mn-ea"/>
                          <a:cs typeface="+mn-cs"/>
                        </a:rPr>
                        <a:t>Education E3</a:t>
                      </a:r>
                      <a:endParaRPr lang="en-US" sz="1100" b="0" i="0" kern="1200" dirty="0">
                        <a:solidFill>
                          <a:schemeClr val="tx1"/>
                        </a:solidFill>
                        <a:latin typeface="Calibri" panose="020F0502020204030204" pitchFamily="34" charset="0"/>
                        <a:ea typeface="+mn-ea"/>
                        <a:cs typeface="+mn-cs"/>
                      </a:endParaRPr>
                    </a:p>
                  </a:txBody>
                  <a:tcPr marL="18280" marR="18280" marT="0" marB="0" anchor="ctr">
                    <a:lnL>
                      <a:noFill/>
                    </a:lnL>
                    <a:lnR w="12700" cap="flat" cmpd="sng" algn="ctr">
                      <a:solidFill>
                        <a:srgbClr val="FFFFFF"/>
                      </a:solidFill>
                      <a:prstDash val="solid"/>
                      <a:round/>
                      <a:headEnd type="none" w="med" len="med"/>
                      <a:tailEnd type="none" w="med" len="med"/>
                    </a:lnR>
                    <a:lnT w="12700" cap="flat" cmpd="sng" algn="ctr">
                      <a:solidFill>
                        <a:srgbClr val="797A7D">
                          <a:lumMod val="20000"/>
                          <a:lumOff val="80000"/>
                        </a:srgbClr>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96171" rtl="0" eaLnBrk="1" latinLnBrk="0" hangingPunct="1">
                        <a:defRPr sz="1729" kern="1200">
                          <a:solidFill>
                            <a:schemeClr val="tx1"/>
                          </a:solidFill>
                          <a:latin typeface="Segoe UI"/>
                        </a:defRPr>
                      </a:lvl1pPr>
                      <a:lvl2pPr marL="448085" algn="l" defTabSz="896171" rtl="0" eaLnBrk="1" latinLnBrk="0" hangingPunct="1">
                        <a:defRPr sz="1729" kern="1200">
                          <a:solidFill>
                            <a:schemeClr val="tx1"/>
                          </a:solidFill>
                          <a:latin typeface="Segoe UI"/>
                        </a:defRPr>
                      </a:lvl2pPr>
                      <a:lvl3pPr marL="896171" algn="l" defTabSz="896171" rtl="0" eaLnBrk="1" latinLnBrk="0" hangingPunct="1">
                        <a:defRPr sz="1729" kern="1200">
                          <a:solidFill>
                            <a:schemeClr val="tx1"/>
                          </a:solidFill>
                          <a:latin typeface="Segoe UI"/>
                        </a:defRPr>
                      </a:lvl3pPr>
                      <a:lvl4pPr marL="1344257" algn="l" defTabSz="896171" rtl="0" eaLnBrk="1" latinLnBrk="0" hangingPunct="1">
                        <a:defRPr sz="1729" kern="1200">
                          <a:solidFill>
                            <a:schemeClr val="tx1"/>
                          </a:solidFill>
                          <a:latin typeface="Segoe UI"/>
                        </a:defRPr>
                      </a:lvl4pPr>
                      <a:lvl5pPr marL="1792342" algn="l" defTabSz="896171" rtl="0" eaLnBrk="1" latinLnBrk="0" hangingPunct="1">
                        <a:defRPr sz="1729" kern="1200">
                          <a:solidFill>
                            <a:schemeClr val="tx1"/>
                          </a:solidFill>
                          <a:latin typeface="Segoe UI"/>
                        </a:defRPr>
                      </a:lvl5pPr>
                      <a:lvl6pPr marL="2240429" algn="l" defTabSz="896171" rtl="0" eaLnBrk="1" latinLnBrk="0" hangingPunct="1">
                        <a:defRPr sz="1729" kern="1200">
                          <a:solidFill>
                            <a:schemeClr val="tx1"/>
                          </a:solidFill>
                          <a:latin typeface="Segoe UI"/>
                        </a:defRPr>
                      </a:lvl6pPr>
                      <a:lvl7pPr marL="2688513" algn="l" defTabSz="896171" rtl="0" eaLnBrk="1" latinLnBrk="0" hangingPunct="1">
                        <a:defRPr sz="1729" kern="1200">
                          <a:solidFill>
                            <a:schemeClr val="tx1"/>
                          </a:solidFill>
                          <a:latin typeface="Segoe UI"/>
                        </a:defRPr>
                      </a:lvl7pPr>
                      <a:lvl8pPr marL="3136599" algn="l" defTabSz="896171" rtl="0" eaLnBrk="1" latinLnBrk="0" hangingPunct="1">
                        <a:defRPr sz="1729" kern="1200">
                          <a:solidFill>
                            <a:schemeClr val="tx1"/>
                          </a:solidFill>
                          <a:latin typeface="Segoe UI"/>
                        </a:defRPr>
                      </a:lvl8pPr>
                      <a:lvl9pPr marL="3584686" algn="l" defTabSz="896171" rtl="0" eaLnBrk="1" latinLnBrk="0" hangingPunct="1">
                        <a:defRPr sz="1729" kern="1200">
                          <a:solidFill>
                            <a:schemeClr val="tx1"/>
                          </a:solidFill>
                          <a:latin typeface="Segoe UI"/>
                        </a:defRPr>
                      </a:lvl9pPr>
                    </a:lstStyle>
                    <a:p>
                      <a:pPr marL="0" marR="0" lvl="0" indent="0" algn="ctr" defTabSz="914363" rtl="0" eaLnBrk="1" fontAlgn="auto" latinLnBrk="0" hangingPunct="1">
                        <a:lnSpc>
                          <a:spcPct val="100000"/>
                        </a:lnSpc>
                        <a:spcBef>
                          <a:spcPts val="0"/>
                        </a:spcBef>
                        <a:spcAft>
                          <a:spcPts val="0"/>
                        </a:spcAft>
                        <a:buClrTx/>
                        <a:buSzTx/>
                        <a:buFontTx/>
                        <a:buNone/>
                        <a:tabLst/>
                        <a:defRPr/>
                      </a:pPr>
                      <a:r>
                        <a:rPr lang="en-US" sz="1200">
                          <a:solidFill>
                            <a:schemeClr val="tx1"/>
                          </a:solidFill>
                          <a:latin typeface="Calibri" panose="020F0502020204030204" pitchFamily="34" charset="0"/>
                          <a:sym typeface="Wingdings"/>
                        </a:rPr>
                        <a:t></a:t>
                      </a:r>
                      <a:endParaRPr lang="en-US" sz="1200">
                        <a:solidFill>
                          <a:schemeClr val="tx1"/>
                        </a:solidFill>
                        <a:latin typeface="Calibri" panose="020F0502020204030204" pitchFamily="34" charset="0"/>
                      </a:endParaRPr>
                    </a:p>
                  </a:txBody>
                  <a:tcPr marL="91403" marR="9140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896171" rtl="0" eaLnBrk="1" latinLnBrk="0" hangingPunct="1">
                        <a:defRPr sz="1729" kern="1200">
                          <a:solidFill>
                            <a:schemeClr val="tx1"/>
                          </a:solidFill>
                          <a:latin typeface="Segoe UI"/>
                        </a:defRPr>
                      </a:lvl1pPr>
                      <a:lvl2pPr marL="448085" algn="l" defTabSz="896171" rtl="0" eaLnBrk="1" latinLnBrk="0" hangingPunct="1">
                        <a:defRPr sz="1729" kern="1200">
                          <a:solidFill>
                            <a:schemeClr val="tx1"/>
                          </a:solidFill>
                          <a:latin typeface="Segoe UI"/>
                        </a:defRPr>
                      </a:lvl2pPr>
                      <a:lvl3pPr marL="896171" algn="l" defTabSz="896171" rtl="0" eaLnBrk="1" latinLnBrk="0" hangingPunct="1">
                        <a:defRPr sz="1729" kern="1200">
                          <a:solidFill>
                            <a:schemeClr val="tx1"/>
                          </a:solidFill>
                          <a:latin typeface="Segoe UI"/>
                        </a:defRPr>
                      </a:lvl3pPr>
                      <a:lvl4pPr marL="1344257" algn="l" defTabSz="896171" rtl="0" eaLnBrk="1" latinLnBrk="0" hangingPunct="1">
                        <a:defRPr sz="1729" kern="1200">
                          <a:solidFill>
                            <a:schemeClr val="tx1"/>
                          </a:solidFill>
                          <a:latin typeface="Segoe UI"/>
                        </a:defRPr>
                      </a:lvl4pPr>
                      <a:lvl5pPr marL="1792342" algn="l" defTabSz="896171" rtl="0" eaLnBrk="1" latinLnBrk="0" hangingPunct="1">
                        <a:defRPr sz="1729" kern="1200">
                          <a:solidFill>
                            <a:schemeClr val="tx1"/>
                          </a:solidFill>
                          <a:latin typeface="Segoe UI"/>
                        </a:defRPr>
                      </a:lvl5pPr>
                      <a:lvl6pPr marL="2240429" algn="l" defTabSz="896171" rtl="0" eaLnBrk="1" latinLnBrk="0" hangingPunct="1">
                        <a:defRPr sz="1729" kern="1200">
                          <a:solidFill>
                            <a:schemeClr val="tx1"/>
                          </a:solidFill>
                          <a:latin typeface="Segoe UI"/>
                        </a:defRPr>
                      </a:lvl6pPr>
                      <a:lvl7pPr marL="2688513" algn="l" defTabSz="896171" rtl="0" eaLnBrk="1" latinLnBrk="0" hangingPunct="1">
                        <a:defRPr sz="1729" kern="1200">
                          <a:solidFill>
                            <a:schemeClr val="tx1"/>
                          </a:solidFill>
                          <a:latin typeface="Segoe UI"/>
                        </a:defRPr>
                      </a:lvl7pPr>
                      <a:lvl8pPr marL="3136599" algn="l" defTabSz="896171" rtl="0" eaLnBrk="1" latinLnBrk="0" hangingPunct="1">
                        <a:defRPr sz="1729" kern="1200">
                          <a:solidFill>
                            <a:schemeClr val="tx1"/>
                          </a:solidFill>
                          <a:latin typeface="Segoe UI"/>
                        </a:defRPr>
                      </a:lvl8pPr>
                      <a:lvl9pPr marL="3584686" algn="l" defTabSz="896171" rtl="0" eaLnBrk="1" latinLnBrk="0" hangingPunct="1">
                        <a:defRPr sz="1729" kern="1200">
                          <a:solidFill>
                            <a:schemeClr val="tx1"/>
                          </a:solidFill>
                          <a:latin typeface="Segoe UI"/>
                        </a:defRPr>
                      </a:lvl9pPr>
                    </a:lstStyle>
                    <a:p>
                      <a:pPr marL="0" marR="0" lvl="0" indent="0" algn="ctr" defTabSz="914363"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panose="020F0502020204030204" pitchFamily="34" charset="0"/>
                          <a:sym typeface="Wingdings"/>
                        </a:rPr>
                        <a:t></a:t>
                      </a:r>
                      <a:endParaRPr lang="en-US" sz="1200" dirty="0">
                        <a:solidFill>
                          <a:schemeClr val="tx1"/>
                        </a:solidFill>
                        <a:latin typeface="Calibri" panose="020F0502020204030204" pitchFamily="34" charset="0"/>
                      </a:endParaRPr>
                    </a:p>
                  </a:txBody>
                  <a:tcPr marL="91403" marR="91403" marT="0"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774080439"/>
                  </a:ext>
                </a:extLst>
              </a:tr>
              <a:tr h="233492">
                <a:tc rowSpan="3">
                  <a:txBody>
                    <a:bodyPr/>
                    <a:lstStyle/>
                    <a:p>
                      <a:pPr marL="0" algn="ctr" defTabSz="914016" rtl="0" eaLnBrk="1" latinLnBrk="0" hangingPunct="1"/>
                      <a:r>
                        <a:rPr lang="en-US" sz="1200" b="1" kern="1200" baseline="0">
                          <a:solidFill>
                            <a:schemeClr val="bg1"/>
                          </a:solidFill>
                          <a:latin typeface="Calibri" panose="020F0502020204030204" pitchFamily="34" charset="0"/>
                          <a:ea typeface="+mn-ea"/>
                          <a:cs typeface="+mn-cs"/>
                        </a:rPr>
                        <a:t>Advanced Security, Analytics &amp; Voice</a:t>
                      </a:r>
                    </a:p>
                  </a:txBody>
                  <a:tcPr marL="91427" marR="91427" marT="0" marB="0" anchor="ctr">
                    <a:lnL w="12700"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0178D7"/>
                    </a:solidFill>
                  </a:tcPr>
                </a:tc>
                <a:tc>
                  <a:txBody>
                    <a:bodyPr/>
                    <a:lstStyle>
                      <a:lvl1pPr marL="0" algn="l" defTabSz="896171" rtl="0" eaLnBrk="1" latinLnBrk="0" hangingPunct="1">
                        <a:defRPr sz="1729" kern="1200">
                          <a:solidFill>
                            <a:schemeClr val="tx1"/>
                          </a:solidFill>
                          <a:latin typeface="Segoe UI"/>
                        </a:defRPr>
                      </a:lvl1pPr>
                      <a:lvl2pPr marL="448085" algn="l" defTabSz="896171" rtl="0" eaLnBrk="1" latinLnBrk="0" hangingPunct="1">
                        <a:defRPr sz="1729" kern="1200">
                          <a:solidFill>
                            <a:schemeClr val="tx1"/>
                          </a:solidFill>
                          <a:latin typeface="Segoe UI"/>
                        </a:defRPr>
                      </a:lvl2pPr>
                      <a:lvl3pPr marL="896171" algn="l" defTabSz="896171" rtl="0" eaLnBrk="1" latinLnBrk="0" hangingPunct="1">
                        <a:defRPr sz="1729" kern="1200">
                          <a:solidFill>
                            <a:schemeClr val="tx1"/>
                          </a:solidFill>
                          <a:latin typeface="Segoe UI"/>
                        </a:defRPr>
                      </a:lvl3pPr>
                      <a:lvl4pPr marL="1344257" algn="l" defTabSz="896171" rtl="0" eaLnBrk="1" latinLnBrk="0" hangingPunct="1">
                        <a:defRPr sz="1729" kern="1200">
                          <a:solidFill>
                            <a:schemeClr val="tx1"/>
                          </a:solidFill>
                          <a:latin typeface="Segoe UI"/>
                        </a:defRPr>
                      </a:lvl4pPr>
                      <a:lvl5pPr marL="1792342" algn="l" defTabSz="896171" rtl="0" eaLnBrk="1" latinLnBrk="0" hangingPunct="1">
                        <a:defRPr sz="1729" kern="1200">
                          <a:solidFill>
                            <a:schemeClr val="tx1"/>
                          </a:solidFill>
                          <a:latin typeface="Segoe UI"/>
                        </a:defRPr>
                      </a:lvl5pPr>
                      <a:lvl6pPr marL="2240429" algn="l" defTabSz="896171" rtl="0" eaLnBrk="1" latinLnBrk="0" hangingPunct="1">
                        <a:defRPr sz="1729" kern="1200">
                          <a:solidFill>
                            <a:schemeClr val="tx1"/>
                          </a:solidFill>
                          <a:latin typeface="Segoe UI"/>
                        </a:defRPr>
                      </a:lvl6pPr>
                      <a:lvl7pPr marL="2688513" algn="l" defTabSz="896171" rtl="0" eaLnBrk="1" latinLnBrk="0" hangingPunct="1">
                        <a:defRPr sz="1729" kern="1200">
                          <a:solidFill>
                            <a:schemeClr val="tx1"/>
                          </a:solidFill>
                          <a:latin typeface="Segoe UI"/>
                        </a:defRPr>
                      </a:lvl7pPr>
                      <a:lvl8pPr marL="3136599" algn="l" defTabSz="896171" rtl="0" eaLnBrk="1" latinLnBrk="0" hangingPunct="1">
                        <a:defRPr sz="1729" kern="1200">
                          <a:solidFill>
                            <a:schemeClr val="tx1"/>
                          </a:solidFill>
                          <a:latin typeface="Segoe UI"/>
                        </a:defRPr>
                      </a:lvl8pPr>
                      <a:lvl9pPr marL="3584686" algn="l" defTabSz="896171" rtl="0" eaLnBrk="1" latinLnBrk="0" hangingPunct="1">
                        <a:defRPr sz="1729" kern="1200">
                          <a:solidFill>
                            <a:schemeClr val="tx1"/>
                          </a:solidFill>
                          <a:latin typeface="Segoe UI"/>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100" i="0">
                          <a:solidFill>
                            <a:schemeClr val="tx1"/>
                          </a:solidFill>
                          <a:latin typeface="Calibri" panose="020F0502020204030204" pitchFamily="34" charset="0"/>
                        </a:rPr>
                        <a:t>Office 365 A5 – Advanced Threat Protection, Threat Intelligence, Advanced Compliance and more</a:t>
                      </a:r>
                    </a:p>
                  </a:txBody>
                  <a:tcPr marL="18280" marR="18280" marT="0" marB="0" anchor="ctr">
                    <a:lnL>
                      <a:noFill/>
                    </a:lnL>
                    <a:lnR w="12700" cap="flat" cmpd="sng" algn="ctr">
                      <a:solidFill>
                        <a:srgbClr val="FFFFFF"/>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rgbClr val="797A7D">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96171" rtl="0" eaLnBrk="1" latinLnBrk="0" hangingPunct="1">
                        <a:defRPr sz="1729" kern="1200">
                          <a:solidFill>
                            <a:schemeClr val="tx1"/>
                          </a:solidFill>
                          <a:latin typeface="Segoe UI"/>
                        </a:defRPr>
                      </a:lvl1pPr>
                      <a:lvl2pPr marL="448085" algn="l" defTabSz="896171" rtl="0" eaLnBrk="1" latinLnBrk="0" hangingPunct="1">
                        <a:defRPr sz="1729" kern="1200">
                          <a:solidFill>
                            <a:schemeClr val="tx1"/>
                          </a:solidFill>
                          <a:latin typeface="Segoe UI"/>
                        </a:defRPr>
                      </a:lvl2pPr>
                      <a:lvl3pPr marL="896171" algn="l" defTabSz="896171" rtl="0" eaLnBrk="1" latinLnBrk="0" hangingPunct="1">
                        <a:defRPr sz="1729" kern="1200">
                          <a:solidFill>
                            <a:schemeClr val="tx1"/>
                          </a:solidFill>
                          <a:latin typeface="Segoe UI"/>
                        </a:defRPr>
                      </a:lvl3pPr>
                      <a:lvl4pPr marL="1344257" algn="l" defTabSz="896171" rtl="0" eaLnBrk="1" latinLnBrk="0" hangingPunct="1">
                        <a:defRPr sz="1729" kern="1200">
                          <a:solidFill>
                            <a:schemeClr val="tx1"/>
                          </a:solidFill>
                          <a:latin typeface="Segoe UI"/>
                        </a:defRPr>
                      </a:lvl4pPr>
                      <a:lvl5pPr marL="1792342" algn="l" defTabSz="896171" rtl="0" eaLnBrk="1" latinLnBrk="0" hangingPunct="1">
                        <a:defRPr sz="1729" kern="1200">
                          <a:solidFill>
                            <a:schemeClr val="tx1"/>
                          </a:solidFill>
                          <a:latin typeface="Segoe UI"/>
                        </a:defRPr>
                      </a:lvl5pPr>
                      <a:lvl6pPr marL="2240429" algn="l" defTabSz="896171" rtl="0" eaLnBrk="1" latinLnBrk="0" hangingPunct="1">
                        <a:defRPr sz="1729" kern="1200">
                          <a:solidFill>
                            <a:schemeClr val="tx1"/>
                          </a:solidFill>
                          <a:latin typeface="Segoe UI"/>
                        </a:defRPr>
                      </a:lvl6pPr>
                      <a:lvl7pPr marL="2688513" algn="l" defTabSz="896171" rtl="0" eaLnBrk="1" latinLnBrk="0" hangingPunct="1">
                        <a:defRPr sz="1729" kern="1200">
                          <a:solidFill>
                            <a:schemeClr val="tx1"/>
                          </a:solidFill>
                          <a:latin typeface="Segoe UI"/>
                        </a:defRPr>
                      </a:lvl7pPr>
                      <a:lvl8pPr marL="3136599" algn="l" defTabSz="896171" rtl="0" eaLnBrk="1" latinLnBrk="0" hangingPunct="1">
                        <a:defRPr sz="1729" kern="1200">
                          <a:solidFill>
                            <a:schemeClr val="tx1"/>
                          </a:solidFill>
                          <a:latin typeface="Segoe UI"/>
                        </a:defRPr>
                      </a:lvl8pPr>
                      <a:lvl9pPr marL="3584686" algn="l" defTabSz="896171" rtl="0" eaLnBrk="1" latinLnBrk="0" hangingPunct="1">
                        <a:defRPr sz="1729" kern="1200">
                          <a:solidFill>
                            <a:schemeClr val="tx1"/>
                          </a:solidFill>
                          <a:latin typeface="Segoe UI"/>
                        </a:defRPr>
                      </a:lvl9pPr>
                    </a:lstStyle>
                    <a:p>
                      <a:pPr marL="0" marR="0" lvl="0" indent="0" algn="ctr" defTabSz="914363" rtl="0" eaLnBrk="1" fontAlgn="auto" latinLnBrk="0" hangingPunct="1">
                        <a:lnSpc>
                          <a:spcPct val="100000"/>
                        </a:lnSpc>
                        <a:spcBef>
                          <a:spcPts val="0"/>
                        </a:spcBef>
                        <a:spcAft>
                          <a:spcPts val="0"/>
                        </a:spcAft>
                        <a:buClrTx/>
                        <a:buSzTx/>
                        <a:buFontTx/>
                        <a:buNone/>
                        <a:tabLst/>
                        <a:defRPr/>
                      </a:pPr>
                      <a:endParaRPr lang="en-US" sz="1200">
                        <a:solidFill>
                          <a:schemeClr val="tx1"/>
                        </a:solidFill>
                        <a:latin typeface="Calibri" panose="020F0502020204030204" pitchFamily="34" charset="0"/>
                      </a:endParaRPr>
                    </a:p>
                  </a:txBody>
                  <a:tcPr marL="91403" marR="9140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896171" rtl="0" eaLnBrk="1" latinLnBrk="0" hangingPunct="1">
                        <a:defRPr sz="1729" kern="1200">
                          <a:solidFill>
                            <a:schemeClr val="tx1"/>
                          </a:solidFill>
                          <a:latin typeface="Segoe UI"/>
                        </a:defRPr>
                      </a:lvl1pPr>
                      <a:lvl2pPr marL="448085" algn="l" defTabSz="896171" rtl="0" eaLnBrk="1" latinLnBrk="0" hangingPunct="1">
                        <a:defRPr sz="1729" kern="1200">
                          <a:solidFill>
                            <a:schemeClr val="tx1"/>
                          </a:solidFill>
                          <a:latin typeface="Segoe UI"/>
                        </a:defRPr>
                      </a:lvl2pPr>
                      <a:lvl3pPr marL="896171" algn="l" defTabSz="896171" rtl="0" eaLnBrk="1" latinLnBrk="0" hangingPunct="1">
                        <a:defRPr sz="1729" kern="1200">
                          <a:solidFill>
                            <a:schemeClr val="tx1"/>
                          </a:solidFill>
                          <a:latin typeface="Segoe UI"/>
                        </a:defRPr>
                      </a:lvl3pPr>
                      <a:lvl4pPr marL="1344257" algn="l" defTabSz="896171" rtl="0" eaLnBrk="1" latinLnBrk="0" hangingPunct="1">
                        <a:defRPr sz="1729" kern="1200">
                          <a:solidFill>
                            <a:schemeClr val="tx1"/>
                          </a:solidFill>
                          <a:latin typeface="Segoe UI"/>
                        </a:defRPr>
                      </a:lvl4pPr>
                      <a:lvl5pPr marL="1792342" algn="l" defTabSz="896171" rtl="0" eaLnBrk="1" latinLnBrk="0" hangingPunct="1">
                        <a:defRPr sz="1729" kern="1200">
                          <a:solidFill>
                            <a:schemeClr val="tx1"/>
                          </a:solidFill>
                          <a:latin typeface="Segoe UI"/>
                        </a:defRPr>
                      </a:lvl5pPr>
                      <a:lvl6pPr marL="2240429" algn="l" defTabSz="896171" rtl="0" eaLnBrk="1" latinLnBrk="0" hangingPunct="1">
                        <a:defRPr sz="1729" kern="1200">
                          <a:solidFill>
                            <a:schemeClr val="tx1"/>
                          </a:solidFill>
                          <a:latin typeface="Segoe UI"/>
                        </a:defRPr>
                      </a:lvl6pPr>
                      <a:lvl7pPr marL="2688513" algn="l" defTabSz="896171" rtl="0" eaLnBrk="1" latinLnBrk="0" hangingPunct="1">
                        <a:defRPr sz="1729" kern="1200">
                          <a:solidFill>
                            <a:schemeClr val="tx1"/>
                          </a:solidFill>
                          <a:latin typeface="Segoe UI"/>
                        </a:defRPr>
                      </a:lvl7pPr>
                      <a:lvl8pPr marL="3136599" algn="l" defTabSz="896171" rtl="0" eaLnBrk="1" latinLnBrk="0" hangingPunct="1">
                        <a:defRPr sz="1729" kern="1200">
                          <a:solidFill>
                            <a:schemeClr val="tx1"/>
                          </a:solidFill>
                          <a:latin typeface="Segoe UI"/>
                        </a:defRPr>
                      </a:lvl8pPr>
                      <a:lvl9pPr marL="3584686" algn="l" defTabSz="896171" rtl="0" eaLnBrk="1" latinLnBrk="0" hangingPunct="1">
                        <a:defRPr sz="1729" kern="1200">
                          <a:solidFill>
                            <a:schemeClr val="tx1"/>
                          </a:solidFill>
                          <a:latin typeface="Segoe UI"/>
                        </a:defRPr>
                      </a:lvl9pPr>
                    </a:lstStyle>
                    <a:p>
                      <a:pPr marL="0" marR="0" lvl="0" indent="0" algn="ctr" defTabSz="914363" rtl="0" eaLnBrk="1" fontAlgn="auto" latinLnBrk="0" hangingPunct="1">
                        <a:lnSpc>
                          <a:spcPct val="100000"/>
                        </a:lnSpc>
                        <a:spcBef>
                          <a:spcPts val="0"/>
                        </a:spcBef>
                        <a:spcAft>
                          <a:spcPts val="0"/>
                        </a:spcAft>
                        <a:buClrTx/>
                        <a:buSzTx/>
                        <a:buFontTx/>
                        <a:buNone/>
                        <a:tabLst/>
                        <a:defRPr/>
                      </a:pPr>
                      <a:r>
                        <a:rPr lang="en-US" sz="1200">
                          <a:solidFill>
                            <a:schemeClr val="tx1"/>
                          </a:solidFill>
                          <a:latin typeface="Calibri" panose="020F0502020204030204" pitchFamily="34" charset="0"/>
                          <a:sym typeface="Wingdings"/>
                        </a:rPr>
                        <a:t></a:t>
                      </a:r>
                      <a:endParaRPr lang="en-US" sz="1200">
                        <a:solidFill>
                          <a:schemeClr val="tx1"/>
                        </a:solidFill>
                        <a:latin typeface="Calibri" panose="020F0502020204030204" pitchFamily="34" charset="0"/>
                      </a:endParaRPr>
                    </a:p>
                  </a:txBody>
                  <a:tcPr marL="91403" marR="91403" marT="0" marB="0" anchor="ctr">
                    <a:lnL w="12700" cap="flat" cmpd="sng" algn="ctr">
                      <a:solidFill>
                        <a:srgbClr val="FFFFFF"/>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2734192518"/>
                  </a:ext>
                </a:extLst>
              </a:tr>
              <a:tr h="233492">
                <a:tc vMerge="1">
                  <a:txBody>
                    <a:bodyPr/>
                    <a:lstStyle/>
                    <a:p>
                      <a:endParaRPr lang="en-US"/>
                    </a:p>
                  </a:txBody>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100" i="0" kern="1200" dirty="0">
                          <a:solidFill>
                            <a:schemeClr val="tx1"/>
                          </a:solidFill>
                          <a:latin typeface="Calibri" panose="020F0502020204030204" pitchFamily="34" charset="0"/>
                          <a:ea typeface="+mn-ea"/>
                          <a:cs typeface="+mn-cs"/>
                        </a:rPr>
                        <a:t>EMS E5</a:t>
                      </a:r>
                    </a:p>
                  </a:txBody>
                  <a:tcPr marL="18280" marR="18280" marT="0" marB="0" anchor="ctr">
                    <a:lnL>
                      <a:noFill/>
                    </a:lnL>
                    <a:lnR w="12700" cap="flat" cmpd="sng" algn="ctr">
                      <a:solidFill>
                        <a:srgbClr val="FFFFFF"/>
                      </a:solidFill>
                      <a:prstDash val="solid"/>
                      <a:round/>
                      <a:headEnd type="none" w="med" len="med"/>
                      <a:tailEnd type="none" w="med" len="med"/>
                    </a:lnR>
                    <a:lnT w="12700" cap="flat" cmpd="sng" algn="ctr">
                      <a:solidFill>
                        <a:srgbClr val="797A7D">
                          <a:lumMod val="20000"/>
                          <a:lumOff val="80000"/>
                        </a:srgbClr>
                      </a:solidFill>
                      <a:prstDash val="solid"/>
                      <a:round/>
                      <a:headEnd type="none" w="med" len="med"/>
                      <a:tailEnd type="none" w="med" len="med"/>
                    </a:lnT>
                    <a:lnB w="12700" cap="flat" cmpd="sng" algn="ctr">
                      <a:solidFill>
                        <a:srgbClr val="797A7D">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endParaRPr lang="en-US" sz="1200">
                        <a:solidFill>
                          <a:schemeClr val="tx1"/>
                        </a:solidFill>
                        <a:latin typeface="Calibri" panose="020F0502020204030204" pitchFamily="34" charset="0"/>
                      </a:endParaRPr>
                    </a:p>
                  </a:txBody>
                  <a:tcPr marL="91403" marR="9140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r>
                        <a:rPr lang="en-US" sz="1200">
                          <a:solidFill>
                            <a:schemeClr val="tx1"/>
                          </a:solidFill>
                          <a:latin typeface="Calibri" panose="020F0502020204030204" pitchFamily="34" charset="0"/>
                          <a:sym typeface="Wingdings"/>
                        </a:rPr>
                        <a:t></a:t>
                      </a:r>
                    </a:p>
                  </a:txBody>
                  <a:tcPr marL="91403" marR="91403" marT="0" marB="0" anchor="ctr">
                    <a:lnL w="12700" cap="flat" cmpd="sng" algn="ctr">
                      <a:solidFill>
                        <a:srgbClr val="FFFFFF"/>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7751028"/>
                  </a:ext>
                </a:extLst>
              </a:tr>
              <a:tr h="233492">
                <a:tc vMerge="1">
                  <a:txBody>
                    <a:bodyPr/>
                    <a:lstStyle/>
                    <a:p>
                      <a:pPr marL="0" algn="ctr" defTabSz="914016" rtl="0" eaLnBrk="1" latinLnBrk="0" hangingPunct="1"/>
                      <a:endParaRPr lang="en-US" sz="1200" b="1" kern="1200" baseline="0">
                        <a:solidFill>
                          <a:schemeClr val="tx1"/>
                        </a:solidFill>
                        <a:latin typeface="Calibri" panose="020F0502020204030204" pitchFamily="34" charset="0"/>
                        <a:ea typeface="+mn-ea"/>
                        <a:cs typeface="+mn-cs"/>
                      </a:endParaRPr>
                    </a:p>
                  </a:txBody>
                  <a:tcPr marT="0" marB="0" anchor="ctr">
                    <a:lnL w="12700"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latin typeface="Calibri" panose="020F0502020204030204" pitchFamily="34" charset="0"/>
                          <a:ea typeface="+mn-ea"/>
                          <a:cs typeface="+mn-cs"/>
                        </a:rPr>
                        <a:t>Windows 10 </a:t>
                      </a:r>
                      <a:r>
                        <a:rPr lang="en-US" sz="1100" b="0" i="0" kern="1200" baseline="0" dirty="0">
                          <a:solidFill>
                            <a:schemeClr val="tx1"/>
                          </a:solidFill>
                          <a:latin typeface="Calibri" panose="020F0502020204030204" pitchFamily="34" charset="0"/>
                          <a:ea typeface="+mn-ea"/>
                          <a:cs typeface="+mn-cs"/>
                        </a:rPr>
                        <a:t>Education E5</a:t>
                      </a:r>
                      <a:endParaRPr lang="en-US" sz="1100" b="0" i="0" kern="1200" dirty="0">
                        <a:solidFill>
                          <a:schemeClr val="tx1"/>
                        </a:solidFill>
                        <a:latin typeface="Calibri" panose="020F0502020204030204" pitchFamily="34" charset="0"/>
                        <a:ea typeface="+mn-ea"/>
                        <a:cs typeface="+mn-cs"/>
                      </a:endParaRPr>
                    </a:p>
                  </a:txBody>
                  <a:tcPr marL="18280" marR="18280" marT="0" marB="0" anchor="ctr">
                    <a:lnL>
                      <a:noFill/>
                    </a:lnL>
                    <a:lnR w="12700" cap="flat" cmpd="sng" algn="ctr">
                      <a:solidFill>
                        <a:srgbClr val="FFFFFF"/>
                      </a:solidFill>
                      <a:prstDash val="solid"/>
                      <a:round/>
                      <a:headEnd type="none" w="med" len="med"/>
                      <a:tailEnd type="none" w="med" len="med"/>
                    </a:lnR>
                    <a:lnT w="12700" cap="flat" cmpd="sng" algn="ctr">
                      <a:solidFill>
                        <a:srgbClr val="797A7D">
                          <a:lumMod val="20000"/>
                          <a:lumOff val="80000"/>
                        </a:srgbClr>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96171" rtl="0" eaLnBrk="1" latinLnBrk="0" hangingPunct="1">
                        <a:defRPr sz="1729" kern="1200">
                          <a:solidFill>
                            <a:schemeClr val="tx1"/>
                          </a:solidFill>
                          <a:latin typeface="Segoe UI"/>
                        </a:defRPr>
                      </a:lvl1pPr>
                      <a:lvl2pPr marL="448085" algn="l" defTabSz="896171" rtl="0" eaLnBrk="1" latinLnBrk="0" hangingPunct="1">
                        <a:defRPr sz="1729" kern="1200">
                          <a:solidFill>
                            <a:schemeClr val="tx1"/>
                          </a:solidFill>
                          <a:latin typeface="Segoe UI"/>
                        </a:defRPr>
                      </a:lvl2pPr>
                      <a:lvl3pPr marL="896171" algn="l" defTabSz="896171" rtl="0" eaLnBrk="1" latinLnBrk="0" hangingPunct="1">
                        <a:defRPr sz="1729" kern="1200">
                          <a:solidFill>
                            <a:schemeClr val="tx1"/>
                          </a:solidFill>
                          <a:latin typeface="Segoe UI"/>
                        </a:defRPr>
                      </a:lvl3pPr>
                      <a:lvl4pPr marL="1344257" algn="l" defTabSz="896171" rtl="0" eaLnBrk="1" latinLnBrk="0" hangingPunct="1">
                        <a:defRPr sz="1729" kern="1200">
                          <a:solidFill>
                            <a:schemeClr val="tx1"/>
                          </a:solidFill>
                          <a:latin typeface="Segoe UI"/>
                        </a:defRPr>
                      </a:lvl4pPr>
                      <a:lvl5pPr marL="1792342" algn="l" defTabSz="896171" rtl="0" eaLnBrk="1" latinLnBrk="0" hangingPunct="1">
                        <a:defRPr sz="1729" kern="1200">
                          <a:solidFill>
                            <a:schemeClr val="tx1"/>
                          </a:solidFill>
                          <a:latin typeface="Segoe UI"/>
                        </a:defRPr>
                      </a:lvl5pPr>
                      <a:lvl6pPr marL="2240429" algn="l" defTabSz="896171" rtl="0" eaLnBrk="1" latinLnBrk="0" hangingPunct="1">
                        <a:defRPr sz="1729" kern="1200">
                          <a:solidFill>
                            <a:schemeClr val="tx1"/>
                          </a:solidFill>
                          <a:latin typeface="Segoe UI"/>
                        </a:defRPr>
                      </a:lvl6pPr>
                      <a:lvl7pPr marL="2688513" algn="l" defTabSz="896171" rtl="0" eaLnBrk="1" latinLnBrk="0" hangingPunct="1">
                        <a:defRPr sz="1729" kern="1200">
                          <a:solidFill>
                            <a:schemeClr val="tx1"/>
                          </a:solidFill>
                          <a:latin typeface="Segoe UI"/>
                        </a:defRPr>
                      </a:lvl7pPr>
                      <a:lvl8pPr marL="3136599" algn="l" defTabSz="896171" rtl="0" eaLnBrk="1" latinLnBrk="0" hangingPunct="1">
                        <a:defRPr sz="1729" kern="1200">
                          <a:solidFill>
                            <a:schemeClr val="tx1"/>
                          </a:solidFill>
                          <a:latin typeface="Segoe UI"/>
                        </a:defRPr>
                      </a:lvl8pPr>
                      <a:lvl9pPr marL="3584686" algn="l" defTabSz="896171" rtl="0" eaLnBrk="1" latinLnBrk="0" hangingPunct="1">
                        <a:defRPr sz="1729" kern="1200">
                          <a:solidFill>
                            <a:schemeClr val="tx1"/>
                          </a:solidFill>
                          <a:latin typeface="Segoe UI"/>
                        </a:defRPr>
                      </a:lvl9p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1200">
                        <a:solidFill>
                          <a:schemeClr val="tx1"/>
                        </a:solidFill>
                        <a:latin typeface="Calibri" panose="020F0502020204030204" pitchFamily="34" charset="0"/>
                      </a:endParaRPr>
                    </a:p>
                  </a:txBody>
                  <a:tcPr marL="91403" marR="9140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896171" rtl="0" eaLnBrk="1" latinLnBrk="0" hangingPunct="1">
                        <a:defRPr sz="1729" kern="1200">
                          <a:solidFill>
                            <a:schemeClr val="tx1"/>
                          </a:solidFill>
                          <a:latin typeface="Segoe UI"/>
                        </a:defRPr>
                      </a:lvl1pPr>
                      <a:lvl2pPr marL="448085" algn="l" defTabSz="896171" rtl="0" eaLnBrk="1" latinLnBrk="0" hangingPunct="1">
                        <a:defRPr sz="1729" kern="1200">
                          <a:solidFill>
                            <a:schemeClr val="tx1"/>
                          </a:solidFill>
                          <a:latin typeface="Segoe UI"/>
                        </a:defRPr>
                      </a:lvl2pPr>
                      <a:lvl3pPr marL="896171" algn="l" defTabSz="896171" rtl="0" eaLnBrk="1" latinLnBrk="0" hangingPunct="1">
                        <a:defRPr sz="1729" kern="1200">
                          <a:solidFill>
                            <a:schemeClr val="tx1"/>
                          </a:solidFill>
                          <a:latin typeface="Segoe UI"/>
                        </a:defRPr>
                      </a:lvl3pPr>
                      <a:lvl4pPr marL="1344257" algn="l" defTabSz="896171" rtl="0" eaLnBrk="1" latinLnBrk="0" hangingPunct="1">
                        <a:defRPr sz="1729" kern="1200">
                          <a:solidFill>
                            <a:schemeClr val="tx1"/>
                          </a:solidFill>
                          <a:latin typeface="Segoe UI"/>
                        </a:defRPr>
                      </a:lvl4pPr>
                      <a:lvl5pPr marL="1792342" algn="l" defTabSz="896171" rtl="0" eaLnBrk="1" latinLnBrk="0" hangingPunct="1">
                        <a:defRPr sz="1729" kern="1200">
                          <a:solidFill>
                            <a:schemeClr val="tx1"/>
                          </a:solidFill>
                          <a:latin typeface="Segoe UI"/>
                        </a:defRPr>
                      </a:lvl5pPr>
                      <a:lvl6pPr marL="2240429" algn="l" defTabSz="896171" rtl="0" eaLnBrk="1" latinLnBrk="0" hangingPunct="1">
                        <a:defRPr sz="1729" kern="1200">
                          <a:solidFill>
                            <a:schemeClr val="tx1"/>
                          </a:solidFill>
                          <a:latin typeface="Segoe UI"/>
                        </a:defRPr>
                      </a:lvl6pPr>
                      <a:lvl7pPr marL="2688513" algn="l" defTabSz="896171" rtl="0" eaLnBrk="1" latinLnBrk="0" hangingPunct="1">
                        <a:defRPr sz="1729" kern="1200">
                          <a:solidFill>
                            <a:schemeClr val="tx1"/>
                          </a:solidFill>
                          <a:latin typeface="Segoe UI"/>
                        </a:defRPr>
                      </a:lvl7pPr>
                      <a:lvl8pPr marL="3136599" algn="l" defTabSz="896171" rtl="0" eaLnBrk="1" latinLnBrk="0" hangingPunct="1">
                        <a:defRPr sz="1729" kern="1200">
                          <a:solidFill>
                            <a:schemeClr val="tx1"/>
                          </a:solidFill>
                          <a:latin typeface="Segoe UI"/>
                        </a:defRPr>
                      </a:lvl8pPr>
                      <a:lvl9pPr marL="3584686" algn="l" defTabSz="896171" rtl="0" eaLnBrk="1" latinLnBrk="0" hangingPunct="1">
                        <a:defRPr sz="1729" kern="1200">
                          <a:solidFill>
                            <a:schemeClr val="tx1"/>
                          </a:solidFill>
                          <a:latin typeface="Segoe UI"/>
                        </a:defRPr>
                      </a:lvl9p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200">
                          <a:solidFill>
                            <a:schemeClr val="tx1"/>
                          </a:solidFill>
                          <a:latin typeface="Calibri" panose="020F0502020204030204" pitchFamily="34" charset="0"/>
                          <a:sym typeface="Wingdings"/>
                        </a:rPr>
                        <a:t></a:t>
                      </a:r>
                      <a:endParaRPr lang="en-US" sz="1200">
                        <a:solidFill>
                          <a:schemeClr val="tx1"/>
                        </a:solidFill>
                        <a:latin typeface="Calibri" panose="020F0502020204030204" pitchFamily="34" charset="0"/>
                      </a:endParaRPr>
                    </a:p>
                  </a:txBody>
                  <a:tcPr marL="91403" marR="91403" marT="0" marB="0" anchor="ctr">
                    <a:lnL w="12700" cap="flat" cmpd="sng" algn="ctr">
                      <a:solidFill>
                        <a:srgbClr val="FFFFFF"/>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392687508"/>
                  </a:ext>
                </a:extLst>
              </a:tr>
              <a:tr h="175118">
                <a:tc>
                  <a:txBody>
                    <a:bodyPr/>
                    <a:lstStyle/>
                    <a:p>
                      <a:pPr marL="0" algn="ctr" defTabSz="914016" rtl="0" eaLnBrk="1" latinLnBrk="0" hangingPunct="1"/>
                      <a:endParaRPr lang="en-US" sz="300" b="1" kern="1200" baseline="0">
                        <a:solidFill>
                          <a:schemeClr val="bg1"/>
                        </a:solidFill>
                        <a:latin typeface="Calibri" panose="020F0502020204030204" pitchFamily="34" charset="0"/>
                        <a:ea typeface="+mn-ea"/>
                        <a:cs typeface="+mn-cs"/>
                      </a:endParaRPr>
                    </a:p>
                  </a:txBody>
                  <a:tcPr marL="91427" marR="91427" marT="45713" marB="45713" anchor="ctr">
                    <a:lnL w="12700" cap="flat" cmpd="sng" algn="ctr">
                      <a:noFill/>
                      <a:prstDash val="solid"/>
                      <a:round/>
                      <a:headEnd type="none" w="med" len="med"/>
                      <a:tailEnd type="none" w="med" len="me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endParaRPr lang="en-US" sz="300" i="0">
                        <a:solidFill>
                          <a:schemeClr val="tx1"/>
                        </a:solidFill>
                        <a:latin typeface="Calibri" panose="020F0502020204030204" pitchFamily="34" charset="0"/>
                      </a:endParaRPr>
                    </a:p>
                  </a:txBody>
                  <a:tcPr marL="18280" marR="18280" marT="0" marB="0" anchor="ctr">
                    <a:lnL>
                      <a:noFill/>
                    </a:lnL>
                    <a:lnR w="12700" cap="flat" cmpd="sng" algn="ctr">
                      <a:solidFill>
                        <a:srgbClr val="FFFFFF"/>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400">
                        <a:solidFill>
                          <a:schemeClr val="tx1"/>
                        </a:solidFill>
                        <a:latin typeface="Calibri" panose="020F0502020204030204" pitchFamily="34" charset="0"/>
                      </a:endParaRPr>
                    </a:p>
                  </a:txBody>
                  <a:tcPr marL="91403" marR="91403"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lang="en-US" sz="400">
                        <a:solidFill>
                          <a:schemeClr val="tx1"/>
                        </a:solidFill>
                        <a:latin typeface="Calibri" panose="020F0502020204030204" pitchFamily="34" charset="0"/>
                      </a:endParaRPr>
                    </a:p>
                  </a:txBody>
                  <a:tcPr marL="91403" marR="91403"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9545271"/>
                  </a:ext>
                </a:extLst>
              </a:tr>
              <a:tr h="233492">
                <a:tc rowSpan="4">
                  <a:txBody>
                    <a:bodyPr/>
                    <a:lstStyle/>
                    <a:p>
                      <a:pPr marL="0" algn="ctr" defTabSz="914016" rtl="0" eaLnBrk="1" latinLnBrk="0" hangingPunct="1"/>
                      <a:r>
                        <a:rPr lang="en-US" sz="1200" b="1" kern="1200" baseline="0">
                          <a:solidFill>
                            <a:schemeClr val="bg1"/>
                          </a:solidFill>
                          <a:latin typeface="Calibri" panose="020F0502020204030204" pitchFamily="34" charset="0"/>
                          <a:ea typeface="+mn-ea"/>
                          <a:cs typeface="+mn-cs"/>
                        </a:rPr>
                        <a:t>Server &amp; CAL Benefits</a:t>
                      </a:r>
                    </a:p>
                  </a:txBody>
                  <a:tcPr marL="91427" marR="91427" marT="45713" marB="45713" anchor="ctr">
                    <a:lnL w="12700" cap="flat" cmpd="sng" algn="ctr">
                      <a:solidFill>
                        <a:schemeClr val="bg1">
                          <a:lumMod val="50000"/>
                        </a:schemeClr>
                      </a:solidFill>
                      <a:prstDash val="solid"/>
                      <a:round/>
                      <a:headEnd type="none" w="med" len="med"/>
                      <a:tailEnd type="none" w="med" len="me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178D7"/>
                    </a:solid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100" i="0" kern="1200">
                          <a:solidFill>
                            <a:schemeClr val="tx1"/>
                          </a:solidFill>
                          <a:latin typeface="Calibri" panose="020F0502020204030204" pitchFamily="34" charset="0"/>
                          <a:ea typeface="+mn-ea"/>
                          <a:cs typeface="+mn-cs"/>
                        </a:rPr>
                        <a:t>Productivity Servers &amp; CALs (Exchange, Sharepoint, etc)</a:t>
                      </a:r>
                    </a:p>
                  </a:txBody>
                  <a:tcPr marL="18280" marR="18280" marT="0" marB="0" anchor="ctr">
                    <a:lnL>
                      <a:noFill/>
                    </a:lnL>
                    <a:lnR w="12700" cap="flat" cmpd="sng" algn="ctr">
                      <a:solidFill>
                        <a:srgbClr val="FFFFFF"/>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896171" rtl="0" eaLnBrk="1" latinLnBrk="0" hangingPunct="1">
                        <a:defRPr sz="1729" kern="1200">
                          <a:solidFill>
                            <a:schemeClr val="tx1"/>
                          </a:solidFill>
                          <a:latin typeface="Segoe UI"/>
                        </a:defRPr>
                      </a:lvl1pPr>
                      <a:lvl2pPr marL="448085" algn="l" defTabSz="896171" rtl="0" eaLnBrk="1" latinLnBrk="0" hangingPunct="1">
                        <a:defRPr sz="1729" kern="1200">
                          <a:solidFill>
                            <a:schemeClr val="tx1"/>
                          </a:solidFill>
                          <a:latin typeface="Segoe UI"/>
                        </a:defRPr>
                      </a:lvl2pPr>
                      <a:lvl3pPr marL="896171" algn="l" defTabSz="896171" rtl="0" eaLnBrk="1" latinLnBrk="0" hangingPunct="1">
                        <a:defRPr sz="1729" kern="1200">
                          <a:solidFill>
                            <a:schemeClr val="tx1"/>
                          </a:solidFill>
                          <a:latin typeface="Segoe UI"/>
                        </a:defRPr>
                      </a:lvl3pPr>
                      <a:lvl4pPr marL="1344257" algn="l" defTabSz="896171" rtl="0" eaLnBrk="1" latinLnBrk="0" hangingPunct="1">
                        <a:defRPr sz="1729" kern="1200">
                          <a:solidFill>
                            <a:schemeClr val="tx1"/>
                          </a:solidFill>
                          <a:latin typeface="Segoe UI"/>
                        </a:defRPr>
                      </a:lvl4pPr>
                      <a:lvl5pPr marL="1792342" algn="l" defTabSz="896171" rtl="0" eaLnBrk="1" latinLnBrk="0" hangingPunct="1">
                        <a:defRPr sz="1729" kern="1200">
                          <a:solidFill>
                            <a:schemeClr val="tx1"/>
                          </a:solidFill>
                          <a:latin typeface="Segoe UI"/>
                        </a:defRPr>
                      </a:lvl5pPr>
                      <a:lvl6pPr marL="2240429" algn="l" defTabSz="896171" rtl="0" eaLnBrk="1" latinLnBrk="0" hangingPunct="1">
                        <a:defRPr sz="1729" kern="1200">
                          <a:solidFill>
                            <a:schemeClr val="tx1"/>
                          </a:solidFill>
                          <a:latin typeface="Segoe UI"/>
                        </a:defRPr>
                      </a:lvl6pPr>
                      <a:lvl7pPr marL="2688513" algn="l" defTabSz="896171" rtl="0" eaLnBrk="1" latinLnBrk="0" hangingPunct="1">
                        <a:defRPr sz="1729" kern="1200">
                          <a:solidFill>
                            <a:schemeClr val="tx1"/>
                          </a:solidFill>
                          <a:latin typeface="Segoe UI"/>
                        </a:defRPr>
                      </a:lvl7pPr>
                      <a:lvl8pPr marL="3136599" algn="l" defTabSz="896171" rtl="0" eaLnBrk="1" latinLnBrk="0" hangingPunct="1">
                        <a:defRPr sz="1729" kern="1200">
                          <a:solidFill>
                            <a:schemeClr val="tx1"/>
                          </a:solidFill>
                          <a:latin typeface="Segoe UI"/>
                        </a:defRPr>
                      </a:lvl8pPr>
                      <a:lvl9pPr marL="3584686" algn="l" defTabSz="896171" rtl="0" eaLnBrk="1" latinLnBrk="0" hangingPunct="1">
                        <a:defRPr sz="1729" kern="1200">
                          <a:solidFill>
                            <a:schemeClr val="tx1"/>
                          </a:solidFill>
                          <a:latin typeface="Segoe UI"/>
                        </a:defRPr>
                      </a:lvl9pPr>
                    </a:lstStyle>
                    <a:p>
                      <a:pPr marL="0" marR="0" lvl="0" indent="0" algn="ctr" defTabSz="914363" rtl="0" eaLnBrk="1" fontAlgn="auto" latinLnBrk="0" hangingPunct="1">
                        <a:lnSpc>
                          <a:spcPct val="100000"/>
                        </a:lnSpc>
                        <a:spcBef>
                          <a:spcPts val="0"/>
                        </a:spcBef>
                        <a:spcAft>
                          <a:spcPts val="0"/>
                        </a:spcAft>
                        <a:buClrTx/>
                        <a:buSzTx/>
                        <a:buFontTx/>
                        <a:buNone/>
                        <a:tabLst/>
                        <a:defRPr/>
                      </a:pPr>
                      <a:r>
                        <a:rPr lang="en-US" sz="1200">
                          <a:solidFill>
                            <a:schemeClr val="tx1"/>
                          </a:solidFill>
                          <a:latin typeface="Calibri" panose="020F0502020204030204" pitchFamily="34" charset="0"/>
                          <a:sym typeface="Wingdings"/>
                        </a:rPr>
                        <a:t></a:t>
                      </a:r>
                      <a:endParaRPr lang="en-US" sz="1200">
                        <a:solidFill>
                          <a:schemeClr val="tx1"/>
                        </a:solidFill>
                        <a:latin typeface="Calibri" panose="020F0502020204030204" pitchFamily="34" charset="0"/>
                      </a:endParaRPr>
                    </a:p>
                  </a:txBody>
                  <a:tcPr marL="91403" marR="91403" marT="0" marB="0"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896171" rtl="0" eaLnBrk="1" latinLnBrk="0" hangingPunct="1">
                        <a:defRPr sz="1729" kern="1200">
                          <a:solidFill>
                            <a:schemeClr val="tx1"/>
                          </a:solidFill>
                          <a:latin typeface="Segoe UI"/>
                        </a:defRPr>
                      </a:lvl1pPr>
                      <a:lvl2pPr marL="448085" algn="l" defTabSz="896171" rtl="0" eaLnBrk="1" latinLnBrk="0" hangingPunct="1">
                        <a:defRPr sz="1729" kern="1200">
                          <a:solidFill>
                            <a:schemeClr val="tx1"/>
                          </a:solidFill>
                          <a:latin typeface="Segoe UI"/>
                        </a:defRPr>
                      </a:lvl2pPr>
                      <a:lvl3pPr marL="896171" algn="l" defTabSz="896171" rtl="0" eaLnBrk="1" latinLnBrk="0" hangingPunct="1">
                        <a:defRPr sz="1729" kern="1200">
                          <a:solidFill>
                            <a:schemeClr val="tx1"/>
                          </a:solidFill>
                          <a:latin typeface="Segoe UI"/>
                        </a:defRPr>
                      </a:lvl3pPr>
                      <a:lvl4pPr marL="1344257" algn="l" defTabSz="896171" rtl="0" eaLnBrk="1" latinLnBrk="0" hangingPunct="1">
                        <a:defRPr sz="1729" kern="1200">
                          <a:solidFill>
                            <a:schemeClr val="tx1"/>
                          </a:solidFill>
                          <a:latin typeface="Segoe UI"/>
                        </a:defRPr>
                      </a:lvl4pPr>
                      <a:lvl5pPr marL="1792342" algn="l" defTabSz="896171" rtl="0" eaLnBrk="1" latinLnBrk="0" hangingPunct="1">
                        <a:defRPr sz="1729" kern="1200">
                          <a:solidFill>
                            <a:schemeClr val="tx1"/>
                          </a:solidFill>
                          <a:latin typeface="Segoe UI"/>
                        </a:defRPr>
                      </a:lvl5pPr>
                      <a:lvl6pPr marL="2240429" algn="l" defTabSz="896171" rtl="0" eaLnBrk="1" latinLnBrk="0" hangingPunct="1">
                        <a:defRPr sz="1729" kern="1200">
                          <a:solidFill>
                            <a:schemeClr val="tx1"/>
                          </a:solidFill>
                          <a:latin typeface="Segoe UI"/>
                        </a:defRPr>
                      </a:lvl6pPr>
                      <a:lvl7pPr marL="2688513" algn="l" defTabSz="896171" rtl="0" eaLnBrk="1" latinLnBrk="0" hangingPunct="1">
                        <a:defRPr sz="1729" kern="1200">
                          <a:solidFill>
                            <a:schemeClr val="tx1"/>
                          </a:solidFill>
                          <a:latin typeface="Segoe UI"/>
                        </a:defRPr>
                      </a:lvl7pPr>
                      <a:lvl8pPr marL="3136599" algn="l" defTabSz="896171" rtl="0" eaLnBrk="1" latinLnBrk="0" hangingPunct="1">
                        <a:defRPr sz="1729" kern="1200">
                          <a:solidFill>
                            <a:schemeClr val="tx1"/>
                          </a:solidFill>
                          <a:latin typeface="Segoe UI"/>
                        </a:defRPr>
                      </a:lvl8pPr>
                      <a:lvl9pPr marL="3584686" algn="l" defTabSz="896171" rtl="0" eaLnBrk="1" latinLnBrk="0" hangingPunct="1">
                        <a:defRPr sz="1729" kern="1200">
                          <a:solidFill>
                            <a:schemeClr val="tx1"/>
                          </a:solidFill>
                          <a:latin typeface="Segoe UI"/>
                        </a:defRPr>
                      </a:lvl9pPr>
                    </a:lstStyle>
                    <a:p>
                      <a:pPr marL="0" marR="0" lvl="0" indent="0" algn="ctr" defTabSz="914363" rtl="0" eaLnBrk="1" fontAlgn="auto" latinLnBrk="0" hangingPunct="1">
                        <a:lnSpc>
                          <a:spcPct val="100000"/>
                        </a:lnSpc>
                        <a:spcBef>
                          <a:spcPts val="0"/>
                        </a:spcBef>
                        <a:spcAft>
                          <a:spcPts val="0"/>
                        </a:spcAft>
                        <a:buClrTx/>
                        <a:buSzTx/>
                        <a:buFontTx/>
                        <a:buNone/>
                        <a:tabLst/>
                        <a:defRPr/>
                      </a:pPr>
                      <a:r>
                        <a:rPr lang="en-US" sz="1200">
                          <a:solidFill>
                            <a:schemeClr val="tx1"/>
                          </a:solidFill>
                          <a:latin typeface="Calibri" panose="020F0502020204030204" pitchFamily="34" charset="0"/>
                          <a:sym typeface="Wingdings"/>
                        </a:rPr>
                        <a:t></a:t>
                      </a:r>
                      <a:endParaRPr lang="en-US" sz="1200">
                        <a:solidFill>
                          <a:schemeClr val="tx1"/>
                        </a:solidFill>
                        <a:latin typeface="Calibri" panose="020F0502020204030204" pitchFamily="34" charset="0"/>
                      </a:endParaRPr>
                    </a:p>
                  </a:txBody>
                  <a:tcPr marL="91403" marR="91403"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159908427"/>
                  </a:ext>
                </a:extLst>
              </a:tr>
              <a:tr h="233492">
                <a:tc vMerge="1">
                  <a:txBody>
                    <a:bodyPr/>
                    <a:lstStyle/>
                    <a:p>
                      <a:pPr marL="0" algn="ctr" defTabSz="914016" rtl="0" eaLnBrk="1" latinLnBrk="0" hangingPunct="1"/>
                      <a:endParaRPr lang="en-US" sz="400" b="1" kern="1200" baseline="0">
                        <a:solidFill>
                          <a:schemeClr val="tx1"/>
                        </a:solidFill>
                        <a:latin typeface="Calibri" panose="020F0502020204030204" pitchFamily="34" charset="0"/>
                        <a:ea typeface="+mn-ea"/>
                        <a:cs typeface="+mn-cs"/>
                      </a:endParaRPr>
                    </a:p>
                  </a:txBody>
                  <a:tcPr anchor="ctr">
                    <a:lnL w="12700" cap="flat" cmpd="sng" algn="ctr">
                      <a:noFill/>
                      <a:prstDash val="solid"/>
                      <a:round/>
                      <a:headEnd type="none" w="med" len="med"/>
                      <a:tailEnd type="none" w="med" len="me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100" i="0" kern="1200">
                          <a:solidFill>
                            <a:schemeClr val="tx1"/>
                          </a:solidFill>
                          <a:latin typeface="Calibri" panose="020F0502020204030204" pitchFamily="34" charset="0"/>
                          <a:ea typeface="+mn-ea"/>
                          <a:cs typeface="+mn-cs"/>
                        </a:rPr>
                        <a:t>Windows Server CALs</a:t>
                      </a:r>
                    </a:p>
                  </a:txBody>
                  <a:tcPr marL="18280" marR="18280" marT="0" marB="0" anchor="ctr">
                    <a:lnL>
                      <a:noFill/>
                    </a:lnL>
                    <a:lnR w="12700" cap="flat" cmpd="sng" algn="ctr">
                      <a:solidFill>
                        <a:srgbClr val="FFFFFF"/>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896171" rtl="0" eaLnBrk="1" latinLnBrk="0" hangingPunct="1">
                        <a:defRPr sz="1729" kern="1200">
                          <a:solidFill>
                            <a:schemeClr val="tx1"/>
                          </a:solidFill>
                          <a:latin typeface="Segoe UI"/>
                        </a:defRPr>
                      </a:lvl1pPr>
                      <a:lvl2pPr marL="448085" algn="l" defTabSz="896171" rtl="0" eaLnBrk="1" latinLnBrk="0" hangingPunct="1">
                        <a:defRPr sz="1729" kern="1200">
                          <a:solidFill>
                            <a:schemeClr val="tx1"/>
                          </a:solidFill>
                          <a:latin typeface="Segoe UI"/>
                        </a:defRPr>
                      </a:lvl2pPr>
                      <a:lvl3pPr marL="896171" algn="l" defTabSz="896171" rtl="0" eaLnBrk="1" latinLnBrk="0" hangingPunct="1">
                        <a:defRPr sz="1729" kern="1200">
                          <a:solidFill>
                            <a:schemeClr val="tx1"/>
                          </a:solidFill>
                          <a:latin typeface="Segoe UI"/>
                        </a:defRPr>
                      </a:lvl3pPr>
                      <a:lvl4pPr marL="1344257" algn="l" defTabSz="896171" rtl="0" eaLnBrk="1" latinLnBrk="0" hangingPunct="1">
                        <a:defRPr sz="1729" kern="1200">
                          <a:solidFill>
                            <a:schemeClr val="tx1"/>
                          </a:solidFill>
                          <a:latin typeface="Segoe UI"/>
                        </a:defRPr>
                      </a:lvl4pPr>
                      <a:lvl5pPr marL="1792342" algn="l" defTabSz="896171" rtl="0" eaLnBrk="1" latinLnBrk="0" hangingPunct="1">
                        <a:defRPr sz="1729" kern="1200">
                          <a:solidFill>
                            <a:schemeClr val="tx1"/>
                          </a:solidFill>
                          <a:latin typeface="Segoe UI"/>
                        </a:defRPr>
                      </a:lvl5pPr>
                      <a:lvl6pPr marL="2240429" algn="l" defTabSz="896171" rtl="0" eaLnBrk="1" latinLnBrk="0" hangingPunct="1">
                        <a:defRPr sz="1729" kern="1200">
                          <a:solidFill>
                            <a:schemeClr val="tx1"/>
                          </a:solidFill>
                          <a:latin typeface="Segoe UI"/>
                        </a:defRPr>
                      </a:lvl6pPr>
                      <a:lvl7pPr marL="2688513" algn="l" defTabSz="896171" rtl="0" eaLnBrk="1" latinLnBrk="0" hangingPunct="1">
                        <a:defRPr sz="1729" kern="1200">
                          <a:solidFill>
                            <a:schemeClr val="tx1"/>
                          </a:solidFill>
                          <a:latin typeface="Segoe UI"/>
                        </a:defRPr>
                      </a:lvl7pPr>
                      <a:lvl8pPr marL="3136599" algn="l" defTabSz="896171" rtl="0" eaLnBrk="1" latinLnBrk="0" hangingPunct="1">
                        <a:defRPr sz="1729" kern="1200">
                          <a:solidFill>
                            <a:schemeClr val="tx1"/>
                          </a:solidFill>
                          <a:latin typeface="Segoe UI"/>
                        </a:defRPr>
                      </a:lvl8pPr>
                      <a:lvl9pPr marL="3584686" algn="l" defTabSz="896171" rtl="0" eaLnBrk="1" latinLnBrk="0" hangingPunct="1">
                        <a:defRPr sz="1729" kern="1200">
                          <a:solidFill>
                            <a:schemeClr val="tx1"/>
                          </a:solidFill>
                          <a:latin typeface="Segoe UI"/>
                        </a:defRPr>
                      </a:lvl9pPr>
                    </a:lstStyle>
                    <a:p>
                      <a:pPr marL="0" marR="0" lvl="0" indent="0" algn="ctr" defTabSz="914363" rtl="0" eaLnBrk="1" fontAlgn="auto" latinLnBrk="0" hangingPunct="1">
                        <a:lnSpc>
                          <a:spcPct val="100000"/>
                        </a:lnSpc>
                        <a:spcBef>
                          <a:spcPts val="0"/>
                        </a:spcBef>
                        <a:spcAft>
                          <a:spcPts val="0"/>
                        </a:spcAft>
                        <a:buClrTx/>
                        <a:buSzTx/>
                        <a:buFontTx/>
                        <a:buNone/>
                        <a:tabLst/>
                        <a:defRPr/>
                      </a:pPr>
                      <a:r>
                        <a:rPr lang="en-US" sz="1200">
                          <a:solidFill>
                            <a:schemeClr val="tx1"/>
                          </a:solidFill>
                          <a:latin typeface="Calibri" panose="020F0502020204030204" pitchFamily="34" charset="0"/>
                          <a:sym typeface="Wingdings"/>
                        </a:rPr>
                        <a:t></a:t>
                      </a:r>
                      <a:endParaRPr lang="en-US" sz="1200">
                        <a:solidFill>
                          <a:schemeClr val="tx1"/>
                        </a:solidFill>
                        <a:latin typeface="Calibri" panose="020F0502020204030204" pitchFamily="34" charset="0"/>
                      </a:endParaRPr>
                    </a:p>
                  </a:txBody>
                  <a:tcPr marL="91403" marR="91403" marT="0" marB="0"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896171" rtl="0" eaLnBrk="1" latinLnBrk="0" hangingPunct="1">
                        <a:defRPr sz="1729" kern="1200">
                          <a:solidFill>
                            <a:schemeClr val="tx1"/>
                          </a:solidFill>
                          <a:latin typeface="Segoe UI"/>
                        </a:defRPr>
                      </a:lvl1pPr>
                      <a:lvl2pPr marL="448085" algn="l" defTabSz="896171" rtl="0" eaLnBrk="1" latinLnBrk="0" hangingPunct="1">
                        <a:defRPr sz="1729" kern="1200">
                          <a:solidFill>
                            <a:schemeClr val="tx1"/>
                          </a:solidFill>
                          <a:latin typeface="Segoe UI"/>
                        </a:defRPr>
                      </a:lvl2pPr>
                      <a:lvl3pPr marL="896171" algn="l" defTabSz="896171" rtl="0" eaLnBrk="1" latinLnBrk="0" hangingPunct="1">
                        <a:defRPr sz="1729" kern="1200">
                          <a:solidFill>
                            <a:schemeClr val="tx1"/>
                          </a:solidFill>
                          <a:latin typeface="Segoe UI"/>
                        </a:defRPr>
                      </a:lvl3pPr>
                      <a:lvl4pPr marL="1344257" algn="l" defTabSz="896171" rtl="0" eaLnBrk="1" latinLnBrk="0" hangingPunct="1">
                        <a:defRPr sz="1729" kern="1200">
                          <a:solidFill>
                            <a:schemeClr val="tx1"/>
                          </a:solidFill>
                          <a:latin typeface="Segoe UI"/>
                        </a:defRPr>
                      </a:lvl4pPr>
                      <a:lvl5pPr marL="1792342" algn="l" defTabSz="896171" rtl="0" eaLnBrk="1" latinLnBrk="0" hangingPunct="1">
                        <a:defRPr sz="1729" kern="1200">
                          <a:solidFill>
                            <a:schemeClr val="tx1"/>
                          </a:solidFill>
                          <a:latin typeface="Segoe UI"/>
                        </a:defRPr>
                      </a:lvl5pPr>
                      <a:lvl6pPr marL="2240429" algn="l" defTabSz="896171" rtl="0" eaLnBrk="1" latinLnBrk="0" hangingPunct="1">
                        <a:defRPr sz="1729" kern="1200">
                          <a:solidFill>
                            <a:schemeClr val="tx1"/>
                          </a:solidFill>
                          <a:latin typeface="Segoe UI"/>
                        </a:defRPr>
                      </a:lvl6pPr>
                      <a:lvl7pPr marL="2688513" algn="l" defTabSz="896171" rtl="0" eaLnBrk="1" latinLnBrk="0" hangingPunct="1">
                        <a:defRPr sz="1729" kern="1200">
                          <a:solidFill>
                            <a:schemeClr val="tx1"/>
                          </a:solidFill>
                          <a:latin typeface="Segoe UI"/>
                        </a:defRPr>
                      </a:lvl7pPr>
                      <a:lvl8pPr marL="3136599" algn="l" defTabSz="896171" rtl="0" eaLnBrk="1" latinLnBrk="0" hangingPunct="1">
                        <a:defRPr sz="1729" kern="1200">
                          <a:solidFill>
                            <a:schemeClr val="tx1"/>
                          </a:solidFill>
                          <a:latin typeface="Segoe UI"/>
                        </a:defRPr>
                      </a:lvl8pPr>
                      <a:lvl9pPr marL="3584686" algn="l" defTabSz="896171" rtl="0" eaLnBrk="1" latinLnBrk="0" hangingPunct="1">
                        <a:defRPr sz="1729" kern="1200">
                          <a:solidFill>
                            <a:schemeClr val="tx1"/>
                          </a:solidFill>
                          <a:latin typeface="Segoe UI"/>
                        </a:defRPr>
                      </a:lvl9pPr>
                    </a:lstStyle>
                    <a:p>
                      <a:pPr marL="0" marR="0" lvl="0" indent="0" algn="ctr" defTabSz="914363" rtl="0" eaLnBrk="1" fontAlgn="auto" latinLnBrk="0" hangingPunct="1">
                        <a:lnSpc>
                          <a:spcPct val="100000"/>
                        </a:lnSpc>
                        <a:spcBef>
                          <a:spcPts val="0"/>
                        </a:spcBef>
                        <a:spcAft>
                          <a:spcPts val="0"/>
                        </a:spcAft>
                        <a:buClrTx/>
                        <a:buSzTx/>
                        <a:buFontTx/>
                        <a:buNone/>
                        <a:tabLst/>
                        <a:defRPr/>
                      </a:pPr>
                      <a:r>
                        <a:rPr lang="en-US" sz="1200">
                          <a:solidFill>
                            <a:schemeClr val="tx1"/>
                          </a:solidFill>
                          <a:latin typeface="Calibri" panose="020F0502020204030204" pitchFamily="34" charset="0"/>
                          <a:sym typeface="Wingdings"/>
                        </a:rPr>
                        <a:t></a:t>
                      </a:r>
                      <a:endParaRPr lang="en-US" sz="1200">
                        <a:solidFill>
                          <a:schemeClr val="tx1"/>
                        </a:solidFill>
                        <a:latin typeface="Calibri" panose="020F0502020204030204" pitchFamily="34" charset="0"/>
                      </a:endParaRPr>
                    </a:p>
                  </a:txBody>
                  <a:tcPr marL="91403" marR="91403"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51428895"/>
                  </a:ext>
                </a:extLst>
              </a:tr>
              <a:tr h="233492">
                <a:tc vMerge="1">
                  <a:txBody>
                    <a:bodyPr/>
                    <a:lstStyle/>
                    <a:p>
                      <a:pPr marL="0" algn="ctr" defTabSz="914016" rtl="0" eaLnBrk="1" latinLnBrk="0" hangingPunct="1"/>
                      <a:endParaRPr lang="en-US" sz="1200" b="1" kern="1200" baseline="0">
                        <a:solidFill>
                          <a:schemeClr val="tx1"/>
                        </a:solidFill>
                        <a:latin typeface="Calibri" panose="020F0502020204030204" pitchFamily="34" charset="0"/>
                        <a:ea typeface="+mn-ea"/>
                        <a:cs typeface="+mn-cs"/>
                      </a:endParaRPr>
                    </a:p>
                  </a:txBody>
                  <a:tcPr anchor="ctr">
                    <a:lnL w="12700" cap="flat" cmpd="sng" algn="ctr">
                      <a:noFill/>
                      <a:prstDash val="solid"/>
                      <a:round/>
                      <a:headEnd type="none" w="med" len="med"/>
                      <a:tailEnd type="none" w="med" len="me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100" i="0" kern="1200">
                          <a:solidFill>
                            <a:schemeClr val="tx1"/>
                          </a:solidFill>
                          <a:latin typeface="Calibri" panose="020F0502020204030204" pitchFamily="34" charset="0"/>
                          <a:ea typeface="+mn-ea"/>
                          <a:cs typeface="+mn-cs"/>
                        </a:rPr>
                        <a:t>Sys Ctr Config CML</a:t>
                      </a:r>
                    </a:p>
                  </a:txBody>
                  <a:tcPr marL="18280" marR="18280" marT="0" marB="0" anchor="ctr">
                    <a:lnL>
                      <a:noFill/>
                    </a:lnL>
                    <a:lnR w="12700" cap="flat" cmpd="sng" algn="ctr">
                      <a:solidFill>
                        <a:srgbClr val="FFFFFF"/>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896171" rtl="0" eaLnBrk="1" latinLnBrk="0" hangingPunct="1">
                        <a:defRPr sz="1729" kern="1200">
                          <a:solidFill>
                            <a:schemeClr val="tx1"/>
                          </a:solidFill>
                          <a:latin typeface="Segoe UI"/>
                        </a:defRPr>
                      </a:lvl1pPr>
                      <a:lvl2pPr marL="448085" algn="l" defTabSz="896171" rtl="0" eaLnBrk="1" latinLnBrk="0" hangingPunct="1">
                        <a:defRPr sz="1729" kern="1200">
                          <a:solidFill>
                            <a:schemeClr val="tx1"/>
                          </a:solidFill>
                          <a:latin typeface="Segoe UI"/>
                        </a:defRPr>
                      </a:lvl2pPr>
                      <a:lvl3pPr marL="896171" algn="l" defTabSz="896171" rtl="0" eaLnBrk="1" latinLnBrk="0" hangingPunct="1">
                        <a:defRPr sz="1729" kern="1200">
                          <a:solidFill>
                            <a:schemeClr val="tx1"/>
                          </a:solidFill>
                          <a:latin typeface="Segoe UI"/>
                        </a:defRPr>
                      </a:lvl3pPr>
                      <a:lvl4pPr marL="1344257" algn="l" defTabSz="896171" rtl="0" eaLnBrk="1" latinLnBrk="0" hangingPunct="1">
                        <a:defRPr sz="1729" kern="1200">
                          <a:solidFill>
                            <a:schemeClr val="tx1"/>
                          </a:solidFill>
                          <a:latin typeface="Segoe UI"/>
                        </a:defRPr>
                      </a:lvl4pPr>
                      <a:lvl5pPr marL="1792342" algn="l" defTabSz="896171" rtl="0" eaLnBrk="1" latinLnBrk="0" hangingPunct="1">
                        <a:defRPr sz="1729" kern="1200">
                          <a:solidFill>
                            <a:schemeClr val="tx1"/>
                          </a:solidFill>
                          <a:latin typeface="Segoe UI"/>
                        </a:defRPr>
                      </a:lvl5pPr>
                      <a:lvl6pPr marL="2240429" algn="l" defTabSz="896171" rtl="0" eaLnBrk="1" latinLnBrk="0" hangingPunct="1">
                        <a:defRPr sz="1729" kern="1200">
                          <a:solidFill>
                            <a:schemeClr val="tx1"/>
                          </a:solidFill>
                          <a:latin typeface="Segoe UI"/>
                        </a:defRPr>
                      </a:lvl6pPr>
                      <a:lvl7pPr marL="2688513" algn="l" defTabSz="896171" rtl="0" eaLnBrk="1" latinLnBrk="0" hangingPunct="1">
                        <a:defRPr sz="1729" kern="1200">
                          <a:solidFill>
                            <a:schemeClr val="tx1"/>
                          </a:solidFill>
                          <a:latin typeface="Segoe UI"/>
                        </a:defRPr>
                      </a:lvl7pPr>
                      <a:lvl8pPr marL="3136599" algn="l" defTabSz="896171" rtl="0" eaLnBrk="1" latinLnBrk="0" hangingPunct="1">
                        <a:defRPr sz="1729" kern="1200">
                          <a:solidFill>
                            <a:schemeClr val="tx1"/>
                          </a:solidFill>
                          <a:latin typeface="Segoe UI"/>
                        </a:defRPr>
                      </a:lvl8pPr>
                      <a:lvl9pPr marL="3584686" algn="l" defTabSz="896171" rtl="0" eaLnBrk="1" latinLnBrk="0" hangingPunct="1">
                        <a:defRPr sz="1729" kern="1200">
                          <a:solidFill>
                            <a:schemeClr val="tx1"/>
                          </a:solidFill>
                          <a:latin typeface="Segoe UI"/>
                        </a:defRPr>
                      </a:lvl9pPr>
                    </a:lstStyle>
                    <a:p>
                      <a:pPr marL="0" marR="0" lvl="0" indent="0" algn="ctr" defTabSz="914363" rtl="0" eaLnBrk="1" fontAlgn="auto" latinLnBrk="0" hangingPunct="1">
                        <a:lnSpc>
                          <a:spcPct val="100000"/>
                        </a:lnSpc>
                        <a:spcBef>
                          <a:spcPts val="0"/>
                        </a:spcBef>
                        <a:spcAft>
                          <a:spcPts val="0"/>
                        </a:spcAft>
                        <a:buClrTx/>
                        <a:buSzTx/>
                        <a:buFontTx/>
                        <a:buNone/>
                        <a:tabLst/>
                        <a:defRPr/>
                      </a:pPr>
                      <a:r>
                        <a:rPr lang="en-US" sz="1200">
                          <a:solidFill>
                            <a:schemeClr val="tx1"/>
                          </a:solidFill>
                          <a:latin typeface="Calibri" panose="020F0502020204030204" pitchFamily="34" charset="0"/>
                          <a:sym typeface="Wingdings"/>
                        </a:rPr>
                        <a:t></a:t>
                      </a:r>
                      <a:endParaRPr lang="en-US" sz="1200">
                        <a:solidFill>
                          <a:schemeClr val="tx1"/>
                        </a:solidFill>
                        <a:latin typeface="Calibri" panose="020F0502020204030204" pitchFamily="34" charset="0"/>
                      </a:endParaRPr>
                    </a:p>
                  </a:txBody>
                  <a:tcPr marL="91403" marR="91403" marT="0" marB="0"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896171" rtl="0" eaLnBrk="1" latinLnBrk="0" hangingPunct="1">
                        <a:defRPr sz="1729" kern="1200">
                          <a:solidFill>
                            <a:schemeClr val="tx1"/>
                          </a:solidFill>
                          <a:latin typeface="Segoe UI"/>
                        </a:defRPr>
                      </a:lvl1pPr>
                      <a:lvl2pPr marL="448085" algn="l" defTabSz="896171" rtl="0" eaLnBrk="1" latinLnBrk="0" hangingPunct="1">
                        <a:defRPr sz="1729" kern="1200">
                          <a:solidFill>
                            <a:schemeClr val="tx1"/>
                          </a:solidFill>
                          <a:latin typeface="Segoe UI"/>
                        </a:defRPr>
                      </a:lvl2pPr>
                      <a:lvl3pPr marL="896171" algn="l" defTabSz="896171" rtl="0" eaLnBrk="1" latinLnBrk="0" hangingPunct="1">
                        <a:defRPr sz="1729" kern="1200">
                          <a:solidFill>
                            <a:schemeClr val="tx1"/>
                          </a:solidFill>
                          <a:latin typeface="Segoe UI"/>
                        </a:defRPr>
                      </a:lvl3pPr>
                      <a:lvl4pPr marL="1344257" algn="l" defTabSz="896171" rtl="0" eaLnBrk="1" latinLnBrk="0" hangingPunct="1">
                        <a:defRPr sz="1729" kern="1200">
                          <a:solidFill>
                            <a:schemeClr val="tx1"/>
                          </a:solidFill>
                          <a:latin typeface="Segoe UI"/>
                        </a:defRPr>
                      </a:lvl4pPr>
                      <a:lvl5pPr marL="1792342" algn="l" defTabSz="896171" rtl="0" eaLnBrk="1" latinLnBrk="0" hangingPunct="1">
                        <a:defRPr sz="1729" kern="1200">
                          <a:solidFill>
                            <a:schemeClr val="tx1"/>
                          </a:solidFill>
                          <a:latin typeface="Segoe UI"/>
                        </a:defRPr>
                      </a:lvl5pPr>
                      <a:lvl6pPr marL="2240429" algn="l" defTabSz="896171" rtl="0" eaLnBrk="1" latinLnBrk="0" hangingPunct="1">
                        <a:defRPr sz="1729" kern="1200">
                          <a:solidFill>
                            <a:schemeClr val="tx1"/>
                          </a:solidFill>
                          <a:latin typeface="Segoe UI"/>
                        </a:defRPr>
                      </a:lvl6pPr>
                      <a:lvl7pPr marL="2688513" algn="l" defTabSz="896171" rtl="0" eaLnBrk="1" latinLnBrk="0" hangingPunct="1">
                        <a:defRPr sz="1729" kern="1200">
                          <a:solidFill>
                            <a:schemeClr val="tx1"/>
                          </a:solidFill>
                          <a:latin typeface="Segoe UI"/>
                        </a:defRPr>
                      </a:lvl7pPr>
                      <a:lvl8pPr marL="3136599" algn="l" defTabSz="896171" rtl="0" eaLnBrk="1" latinLnBrk="0" hangingPunct="1">
                        <a:defRPr sz="1729" kern="1200">
                          <a:solidFill>
                            <a:schemeClr val="tx1"/>
                          </a:solidFill>
                          <a:latin typeface="Segoe UI"/>
                        </a:defRPr>
                      </a:lvl8pPr>
                      <a:lvl9pPr marL="3584686" algn="l" defTabSz="896171" rtl="0" eaLnBrk="1" latinLnBrk="0" hangingPunct="1">
                        <a:defRPr sz="1729" kern="1200">
                          <a:solidFill>
                            <a:schemeClr val="tx1"/>
                          </a:solidFill>
                          <a:latin typeface="Segoe UI"/>
                        </a:defRPr>
                      </a:lvl9pPr>
                    </a:lstStyle>
                    <a:p>
                      <a:pPr marL="0" marR="0" lvl="0" indent="0" algn="ctr" defTabSz="914363" rtl="0" eaLnBrk="1" fontAlgn="auto" latinLnBrk="0" hangingPunct="1">
                        <a:lnSpc>
                          <a:spcPct val="100000"/>
                        </a:lnSpc>
                        <a:spcBef>
                          <a:spcPts val="0"/>
                        </a:spcBef>
                        <a:spcAft>
                          <a:spcPts val="0"/>
                        </a:spcAft>
                        <a:buClrTx/>
                        <a:buSzTx/>
                        <a:buFontTx/>
                        <a:buNone/>
                        <a:tabLst/>
                        <a:defRPr/>
                      </a:pPr>
                      <a:r>
                        <a:rPr lang="en-US" sz="1200">
                          <a:solidFill>
                            <a:schemeClr val="tx1"/>
                          </a:solidFill>
                          <a:latin typeface="Calibri" panose="020F0502020204030204" pitchFamily="34" charset="0"/>
                          <a:sym typeface="Wingdings"/>
                        </a:rPr>
                        <a:t></a:t>
                      </a:r>
                      <a:endParaRPr lang="en-US" sz="1200">
                        <a:solidFill>
                          <a:schemeClr val="tx1"/>
                        </a:solidFill>
                        <a:latin typeface="Calibri" panose="020F0502020204030204" pitchFamily="34" charset="0"/>
                      </a:endParaRPr>
                    </a:p>
                  </a:txBody>
                  <a:tcPr marL="91403" marR="91403"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50631097"/>
                  </a:ext>
                </a:extLst>
              </a:tr>
              <a:tr h="233492">
                <a:tc vMerge="1">
                  <a:txBody>
                    <a:bodyPr/>
                    <a:lstStyle/>
                    <a:p>
                      <a:pPr marL="0" algn="ctr" defTabSz="914016" rtl="0" eaLnBrk="1" latinLnBrk="0" hangingPunct="1"/>
                      <a:endParaRPr lang="en-US" sz="1200" b="1" kern="1200" baseline="0">
                        <a:solidFill>
                          <a:schemeClr val="tx1"/>
                        </a:solidFill>
                        <a:latin typeface="Calibri" panose="020F0502020204030204" pitchFamily="34" charset="0"/>
                        <a:ea typeface="+mn-ea"/>
                        <a:cs typeface="+mn-cs"/>
                      </a:endParaRPr>
                    </a:p>
                  </a:txBody>
                  <a:tcPr anchor="ctr">
                    <a:lnL w="12700" cap="flat" cmpd="sng" algn="ctr">
                      <a:noFill/>
                      <a:prstDash val="solid"/>
                      <a:round/>
                      <a:headEnd type="none" w="med" len="med"/>
                      <a:tailEnd type="none" w="med" len="me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100" i="0" kern="1200">
                          <a:solidFill>
                            <a:schemeClr val="tx1"/>
                          </a:solidFill>
                          <a:latin typeface="Calibri" panose="020F0502020204030204" pitchFamily="34" charset="0"/>
                          <a:ea typeface="+mn-ea"/>
                          <a:cs typeface="+mn-cs"/>
                        </a:rPr>
                        <a:t>Sys Ctr Endpoint Protection</a:t>
                      </a:r>
                    </a:p>
                  </a:txBody>
                  <a:tcPr marL="18280" marR="18280" marT="0" marB="0" anchor="ctr">
                    <a:lnL>
                      <a:noFill/>
                    </a:lnL>
                    <a:lnR w="12700" cap="flat" cmpd="sng" algn="ctr">
                      <a:solidFill>
                        <a:srgbClr val="FFFFFF"/>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896171" rtl="0" eaLnBrk="1" latinLnBrk="0" hangingPunct="1">
                        <a:defRPr sz="1729" kern="1200">
                          <a:solidFill>
                            <a:schemeClr val="tx1"/>
                          </a:solidFill>
                          <a:latin typeface="Segoe UI"/>
                        </a:defRPr>
                      </a:lvl1pPr>
                      <a:lvl2pPr marL="448085" algn="l" defTabSz="896171" rtl="0" eaLnBrk="1" latinLnBrk="0" hangingPunct="1">
                        <a:defRPr sz="1729" kern="1200">
                          <a:solidFill>
                            <a:schemeClr val="tx1"/>
                          </a:solidFill>
                          <a:latin typeface="Segoe UI"/>
                        </a:defRPr>
                      </a:lvl2pPr>
                      <a:lvl3pPr marL="896171" algn="l" defTabSz="896171" rtl="0" eaLnBrk="1" latinLnBrk="0" hangingPunct="1">
                        <a:defRPr sz="1729" kern="1200">
                          <a:solidFill>
                            <a:schemeClr val="tx1"/>
                          </a:solidFill>
                          <a:latin typeface="Segoe UI"/>
                        </a:defRPr>
                      </a:lvl3pPr>
                      <a:lvl4pPr marL="1344257" algn="l" defTabSz="896171" rtl="0" eaLnBrk="1" latinLnBrk="0" hangingPunct="1">
                        <a:defRPr sz="1729" kern="1200">
                          <a:solidFill>
                            <a:schemeClr val="tx1"/>
                          </a:solidFill>
                          <a:latin typeface="Segoe UI"/>
                        </a:defRPr>
                      </a:lvl4pPr>
                      <a:lvl5pPr marL="1792342" algn="l" defTabSz="896171" rtl="0" eaLnBrk="1" latinLnBrk="0" hangingPunct="1">
                        <a:defRPr sz="1729" kern="1200">
                          <a:solidFill>
                            <a:schemeClr val="tx1"/>
                          </a:solidFill>
                          <a:latin typeface="Segoe UI"/>
                        </a:defRPr>
                      </a:lvl5pPr>
                      <a:lvl6pPr marL="2240429" algn="l" defTabSz="896171" rtl="0" eaLnBrk="1" latinLnBrk="0" hangingPunct="1">
                        <a:defRPr sz="1729" kern="1200">
                          <a:solidFill>
                            <a:schemeClr val="tx1"/>
                          </a:solidFill>
                          <a:latin typeface="Segoe UI"/>
                        </a:defRPr>
                      </a:lvl6pPr>
                      <a:lvl7pPr marL="2688513" algn="l" defTabSz="896171" rtl="0" eaLnBrk="1" latinLnBrk="0" hangingPunct="1">
                        <a:defRPr sz="1729" kern="1200">
                          <a:solidFill>
                            <a:schemeClr val="tx1"/>
                          </a:solidFill>
                          <a:latin typeface="Segoe UI"/>
                        </a:defRPr>
                      </a:lvl7pPr>
                      <a:lvl8pPr marL="3136599" algn="l" defTabSz="896171" rtl="0" eaLnBrk="1" latinLnBrk="0" hangingPunct="1">
                        <a:defRPr sz="1729" kern="1200">
                          <a:solidFill>
                            <a:schemeClr val="tx1"/>
                          </a:solidFill>
                          <a:latin typeface="Segoe UI"/>
                        </a:defRPr>
                      </a:lvl8pPr>
                      <a:lvl9pPr marL="3584686" algn="l" defTabSz="896171" rtl="0" eaLnBrk="1" latinLnBrk="0" hangingPunct="1">
                        <a:defRPr sz="1729" kern="1200">
                          <a:solidFill>
                            <a:schemeClr val="tx1"/>
                          </a:solidFill>
                          <a:latin typeface="Segoe UI"/>
                        </a:defRPr>
                      </a:lvl9pPr>
                    </a:lstStyle>
                    <a:p>
                      <a:pPr marL="0" marR="0" lvl="0" indent="0" algn="ctr" defTabSz="914363" rtl="0" eaLnBrk="1" fontAlgn="auto" latinLnBrk="0" hangingPunct="1">
                        <a:lnSpc>
                          <a:spcPct val="100000"/>
                        </a:lnSpc>
                        <a:spcBef>
                          <a:spcPts val="0"/>
                        </a:spcBef>
                        <a:spcAft>
                          <a:spcPts val="0"/>
                        </a:spcAft>
                        <a:buClrTx/>
                        <a:buSzTx/>
                        <a:buFontTx/>
                        <a:buNone/>
                        <a:tabLst/>
                        <a:defRPr/>
                      </a:pPr>
                      <a:r>
                        <a:rPr lang="en-US" sz="1200">
                          <a:solidFill>
                            <a:schemeClr val="tx1"/>
                          </a:solidFill>
                          <a:latin typeface="Calibri" panose="020F0502020204030204" pitchFamily="34" charset="0"/>
                          <a:sym typeface="Wingdings"/>
                        </a:rPr>
                        <a:t></a:t>
                      </a:r>
                      <a:endParaRPr lang="en-US" sz="1200">
                        <a:solidFill>
                          <a:schemeClr val="tx1"/>
                        </a:solidFill>
                        <a:latin typeface="Calibri" panose="020F0502020204030204" pitchFamily="34" charset="0"/>
                      </a:endParaRPr>
                    </a:p>
                  </a:txBody>
                  <a:tcPr marL="91403" marR="91403" marT="0" marB="0"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896171" rtl="0" eaLnBrk="1" latinLnBrk="0" hangingPunct="1">
                        <a:defRPr sz="1729" kern="1200">
                          <a:solidFill>
                            <a:schemeClr val="tx1"/>
                          </a:solidFill>
                          <a:latin typeface="Segoe UI"/>
                        </a:defRPr>
                      </a:lvl1pPr>
                      <a:lvl2pPr marL="448085" algn="l" defTabSz="896171" rtl="0" eaLnBrk="1" latinLnBrk="0" hangingPunct="1">
                        <a:defRPr sz="1729" kern="1200">
                          <a:solidFill>
                            <a:schemeClr val="tx1"/>
                          </a:solidFill>
                          <a:latin typeface="Segoe UI"/>
                        </a:defRPr>
                      </a:lvl2pPr>
                      <a:lvl3pPr marL="896171" algn="l" defTabSz="896171" rtl="0" eaLnBrk="1" latinLnBrk="0" hangingPunct="1">
                        <a:defRPr sz="1729" kern="1200">
                          <a:solidFill>
                            <a:schemeClr val="tx1"/>
                          </a:solidFill>
                          <a:latin typeface="Segoe UI"/>
                        </a:defRPr>
                      </a:lvl3pPr>
                      <a:lvl4pPr marL="1344257" algn="l" defTabSz="896171" rtl="0" eaLnBrk="1" latinLnBrk="0" hangingPunct="1">
                        <a:defRPr sz="1729" kern="1200">
                          <a:solidFill>
                            <a:schemeClr val="tx1"/>
                          </a:solidFill>
                          <a:latin typeface="Segoe UI"/>
                        </a:defRPr>
                      </a:lvl4pPr>
                      <a:lvl5pPr marL="1792342" algn="l" defTabSz="896171" rtl="0" eaLnBrk="1" latinLnBrk="0" hangingPunct="1">
                        <a:defRPr sz="1729" kern="1200">
                          <a:solidFill>
                            <a:schemeClr val="tx1"/>
                          </a:solidFill>
                          <a:latin typeface="Segoe UI"/>
                        </a:defRPr>
                      </a:lvl5pPr>
                      <a:lvl6pPr marL="2240429" algn="l" defTabSz="896171" rtl="0" eaLnBrk="1" latinLnBrk="0" hangingPunct="1">
                        <a:defRPr sz="1729" kern="1200">
                          <a:solidFill>
                            <a:schemeClr val="tx1"/>
                          </a:solidFill>
                          <a:latin typeface="Segoe UI"/>
                        </a:defRPr>
                      </a:lvl6pPr>
                      <a:lvl7pPr marL="2688513" algn="l" defTabSz="896171" rtl="0" eaLnBrk="1" latinLnBrk="0" hangingPunct="1">
                        <a:defRPr sz="1729" kern="1200">
                          <a:solidFill>
                            <a:schemeClr val="tx1"/>
                          </a:solidFill>
                          <a:latin typeface="Segoe UI"/>
                        </a:defRPr>
                      </a:lvl7pPr>
                      <a:lvl8pPr marL="3136599" algn="l" defTabSz="896171" rtl="0" eaLnBrk="1" latinLnBrk="0" hangingPunct="1">
                        <a:defRPr sz="1729" kern="1200">
                          <a:solidFill>
                            <a:schemeClr val="tx1"/>
                          </a:solidFill>
                          <a:latin typeface="Segoe UI"/>
                        </a:defRPr>
                      </a:lvl8pPr>
                      <a:lvl9pPr marL="3584686" algn="l" defTabSz="896171" rtl="0" eaLnBrk="1" latinLnBrk="0" hangingPunct="1">
                        <a:defRPr sz="1729" kern="1200">
                          <a:solidFill>
                            <a:schemeClr val="tx1"/>
                          </a:solidFill>
                          <a:latin typeface="Segoe UI"/>
                        </a:defRPr>
                      </a:lvl9pPr>
                    </a:lstStyle>
                    <a:p>
                      <a:pPr marL="0" marR="0" lvl="0" indent="0" algn="ctr" defTabSz="914363"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alibri" panose="020F0502020204030204" pitchFamily="34" charset="0"/>
                          <a:sym typeface="Wingdings"/>
                        </a:rPr>
                        <a:t></a:t>
                      </a:r>
                      <a:endParaRPr lang="en-US" sz="1200" dirty="0">
                        <a:solidFill>
                          <a:schemeClr val="tx1"/>
                        </a:solidFill>
                        <a:latin typeface="Calibri" panose="020F0502020204030204" pitchFamily="34" charset="0"/>
                      </a:endParaRPr>
                    </a:p>
                  </a:txBody>
                  <a:tcPr marL="91403" marR="91403"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30035742"/>
                  </a:ext>
                </a:extLst>
              </a:tr>
            </a:tbl>
          </a:graphicData>
        </a:graphic>
      </p:graphicFrame>
      <p:sp>
        <p:nvSpPr>
          <p:cNvPr id="6" name="TextBox 5">
            <a:extLst>
              <a:ext uri="{FF2B5EF4-FFF2-40B4-BE49-F238E27FC236}">
                <a16:creationId xmlns:a16="http://schemas.microsoft.com/office/drawing/2014/main" id="{CEA01085-450C-48DD-AF00-CFEAC19D9BDA}"/>
              </a:ext>
            </a:extLst>
          </p:cNvPr>
          <p:cNvSpPr txBox="1"/>
          <p:nvPr/>
        </p:nvSpPr>
        <p:spPr>
          <a:xfrm>
            <a:off x="404434" y="5896044"/>
            <a:ext cx="4067813" cy="896425"/>
          </a:xfrm>
          <a:prstGeom prst="rect">
            <a:avLst/>
          </a:prstGeom>
        </p:spPr>
        <p:txBody>
          <a:bodyPr vert="horz" wrap="none" lIns="89642" tIns="89642" rIns="89642" bIns="89642"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78" b="0" i="0" u="none" strike="noStrike" kern="1200" cap="none" spc="0" normalizeH="0" baseline="0" noProof="0" dirty="0">
                <a:ln>
                  <a:noFill/>
                </a:ln>
                <a:solidFill>
                  <a:srgbClr val="4F4F4F"/>
                </a:solidFill>
                <a:effectLst/>
                <a:uLnTx/>
                <a:uFillTx/>
                <a:latin typeface="Segoe UI" pitchFamily="34" charset="0"/>
                <a:ea typeface="Segoe UI" pitchFamily="34" charset="0"/>
                <a:cs typeface="Segoe UI" pitchFamily="34" charset="0"/>
              </a:rPr>
              <a:t>Annualized prices for Microsoft 365 A3 are: Faculty $69, Student $51.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78" b="0" i="0" u="none" strike="noStrike" kern="1200" cap="none" spc="0" normalizeH="0" baseline="0" noProof="0" dirty="0">
                <a:ln>
                  <a:noFill/>
                </a:ln>
                <a:solidFill>
                  <a:srgbClr val="4F4F4F"/>
                </a:solidFill>
                <a:effectLst/>
                <a:uLnTx/>
                <a:uFillTx/>
                <a:latin typeface="Segoe UI" pitchFamily="34" charset="0"/>
                <a:ea typeface="Segoe UI" pitchFamily="34" charset="0"/>
                <a:cs typeface="Segoe UI" pitchFamily="34" charset="0"/>
              </a:rPr>
              <a:t>Annualized prices for Microsoft 365 A5 are: Faculty $129, Student $96.</a:t>
            </a:r>
          </a:p>
        </p:txBody>
      </p:sp>
      <p:sp>
        <p:nvSpPr>
          <p:cNvPr id="7" name="Footer Placeholder 6">
            <a:extLst>
              <a:ext uri="{FF2B5EF4-FFF2-40B4-BE49-F238E27FC236}">
                <a16:creationId xmlns:a16="http://schemas.microsoft.com/office/drawing/2014/main" id="{E4FC68DC-7677-4AF1-B750-8946FDAED367}"/>
              </a:ext>
            </a:extLst>
          </p:cNvPr>
          <p:cNvSpPr txBox="1">
            <a:spLocks/>
          </p:cNvSpPr>
          <p:nvPr/>
        </p:nvSpPr>
        <p:spPr>
          <a:xfrm>
            <a:off x="10311047" y="6499079"/>
            <a:ext cx="1468101" cy="364173"/>
          </a:xfrm>
          <a:prstGeom prst="rect">
            <a:avLst/>
          </a:prstGeom>
        </p:spPr>
        <p:txBody>
          <a:bodyPr vert="horz" lIns="134464" tIns="37340" rIns="74681" bIns="37340" rtlCol="0" anchor="ctr"/>
          <a:lstStyle>
            <a:defPPr>
              <a:defRPr lang="en-US"/>
            </a:defPPr>
            <a:lvl1pPr marL="0" algn="l" defTabSz="932688" rtl="0" eaLnBrk="1" latinLnBrk="0" hangingPunct="1">
              <a:defRPr sz="1200" kern="1200">
                <a:solidFill>
                  <a:srgbClr val="737373"/>
                </a:solidFill>
                <a:latin typeface="+mj-lt"/>
                <a:ea typeface="Segoe UI" pitchFamily="34" charset="0"/>
                <a:cs typeface="Segoe UI" pitchFamily="34" charset="0"/>
              </a:defRPr>
            </a:lvl1pPr>
            <a:lvl2pPr marL="466344" algn="l" defTabSz="932688" rtl="0" eaLnBrk="1" latinLnBrk="0" hangingPunct="1">
              <a:defRPr sz="1836" kern="1200">
                <a:solidFill>
                  <a:schemeClr val="tx1"/>
                </a:solidFill>
                <a:latin typeface="+mn-lt"/>
                <a:ea typeface="+mn-ea"/>
                <a:cs typeface="+mn-cs"/>
              </a:defRPr>
            </a:lvl2pPr>
            <a:lvl3pPr marL="932688" algn="l" defTabSz="932688" rtl="0" eaLnBrk="1" latinLnBrk="0" hangingPunct="1">
              <a:defRPr sz="1836" kern="1200">
                <a:solidFill>
                  <a:schemeClr val="tx1"/>
                </a:solidFill>
                <a:latin typeface="+mn-lt"/>
                <a:ea typeface="+mn-ea"/>
                <a:cs typeface="+mn-cs"/>
              </a:defRPr>
            </a:lvl3pPr>
            <a:lvl4pPr marL="1399032" algn="l" defTabSz="932688" rtl="0" eaLnBrk="1" latinLnBrk="0" hangingPunct="1">
              <a:defRPr sz="1836" kern="1200">
                <a:solidFill>
                  <a:schemeClr val="tx1"/>
                </a:solidFill>
                <a:latin typeface="+mn-lt"/>
                <a:ea typeface="+mn-ea"/>
                <a:cs typeface="+mn-cs"/>
              </a:defRPr>
            </a:lvl4pPr>
            <a:lvl5pPr marL="1865376" algn="l" defTabSz="932688" rtl="0" eaLnBrk="1" latinLnBrk="0" hangingPunct="1">
              <a:defRPr sz="1836" kern="1200">
                <a:solidFill>
                  <a:schemeClr val="tx1"/>
                </a:solidFill>
                <a:latin typeface="+mn-lt"/>
                <a:ea typeface="+mn-ea"/>
                <a:cs typeface="+mn-cs"/>
              </a:defRPr>
            </a:lvl5pPr>
            <a:lvl6pPr marL="2331720" algn="l" defTabSz="932688" rtl="0" eaLnBrk="1" latinLnBrk="0" hangingPunct="1">
              <a:defRPr sz="1836" kern="1200">
                <a:solidFill>
                  <a:schemeClr val="tx1"/>
                </a:solidFill>
                <a:latin typeface="+mn-lt"/>
                <a:ea typeface="+mn-ea"/>
                <a:cs typeface="+mn-cs"/>
              </a:defRPr>
            </a:lvl6pPr>
            <a:lvl7pPr marL="2798064" algn="l" defTabSz="932688" rtl="0" eaLnBrk="1" latinLnBrk="0" hangingPunct="1">
              <a:defRPr sz="1836" kern="1200">
                <a:solidFill>
                  <a:schemeClr val="tx1"/>
                </a:solidFill>
                <a:latin typeface="+mn-lt"/>
                <a:ea typeface="+mn-ea"/>
                <a:cs typeface="+mn-cs"/>
              </a:defRPr>
            </a:lvl7pPr>
            <a:lvl8pPr marL="3264408" algn="l" defTabSz="932688" rtl="0" eaLnBrk="1" latinLnBrk="0" hangingPunct="1">
              <a:defRPr sz="1836" kern="1200">
                <a:solidFill>
                  <a:schemeClr val="tx1"/>
                </a:solidFill>
                <a:latin typeface="+mn-lt"/>
                <a:ea typeface="+mn-ea"/>
                <a:cs typeface="+mn-cs"/>
              </a:defRPr>
            </a:lvl8pPr>
            <a:lvl9pPr marL="3730752" algn="l" defTabSz="932688" rtl="0" eaLnBrk="1" latinLnBrk="0" hangingPunct="1">
              <a:defRPr sz="1836" kern="1200">
                <a:solidFill>
                  <a:schemeClr val="tx1"/>
                </a:solidFill>
                <a:latin typeface="+mn-lt"/>
                <a:ea typeface="+mn-ea"/>
                <a:cs typeface="+mn-cs"/>
              </a:defRPr>
            </a:lvl9pPr>
          </a:lstStyle>
          <a:p>
            <a:pPr marL="0" marR="0" lvl="0" indent="0" algn="l" defTabSz="932688" rtl="0" eaLnBrk="1" fontAlgn="auto" latinLnBrk="0" hangingPunct="1">
              <a:lnSpc>
                <a:spcPct val="100000"/>
              </a:lnSpc>
              <a:spcBef>
                <a:spcPts val="0"/>
              </a:spcBef>
              <a:spcAft>
                <a:spcPts val="0"/>
              </a:spcAft>
              <a:buClrTx/>
              <a:buSzTx/>
              <a:buFontTx/>
              <a:buNone/>
              <a:tabLst/>
              <a:defRPr/>
            </a:pPr>
            <a:r>
              <a:rPr kumimoji="0" lang="en-US" sz="1176" b="0" i="0" u="none" strike="noStrike" kern="1200" cap="none" spc="0" normalizeH="0" baseline="0" noProof="0">
                <a:ln>
                  <a:noFill/>
                </a:ln>
                <a:solidFill>
                  <a:srgbClr val="737373"/>
                </a:solidFill>
                <a:effectLst/>
                <a:uLnTx/>
                <a:uFillTx/>
                <a:latin typeface="Segoe UI Light"/>
                <a:cs typeface="Segoe UI" pitchFamily="34" charset="0"/>
              </a:rPr>
              <a:t>Prices level A, ERP</a:t>
            </a:r>
          </a:p>
        </p:txBody>
      </p:sp>
    </p:spTree>
    <p:extLst>
      <p:ext uri="{BB962C8B-B14F-4D97-AF65-F5344CB8AC3E}">
        <p14:creationId xmlns:p14="http://schemas.microsoft.com/office/powerpoint/2010/main" val="11571118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EBD8B-D57D-4114-B66C-D8208BA6C590}"/>
              </a:ext>
            </a:extLst>
          </p:cNvPr>
          <p:cNvSpPr>
            <a:spLocks noGrp="1"/>
          </p:cNvSpPr>
          <p:nvPr>
            <p:ph type="title"/>
          </p:nvPr>
        </p:nvSpPr>
        <p:spPr/>
        <p:txBody>
          <a:bodyPr/>
          <a:lstStyle/>
          <a:p>
            <a:r>
              <a:rPr lang="en-US" dirty="0"/>
              <a:t>Student Use Benefit (EES)</a:t>
            </a:r>
          </a:p>
        </p:txBody>
      </p:sp>
      <p:cxnSp>
        <p:nvCxnSpPr>
          <p:cNvPr id="3" name="Straight Connector 2">
            <a:extLst>
              <a:ext uri="{FF2B5EF4-FFF2-40B4-BE49-F238E27FC236}">
                <a16:creationId xmlns:a16="http://schemas.microsoft.com/office/drawing/2014/main" id="{E656A873-4127-4C1F-B7B5-FDD25CA75385}"/>
              </a:ext>
            </a:extLst>
          </p:cNvPr>
          <p:cNvCxnSpPr/>
          <p:nvPr/>
        </p:nvCxnSpPr>
        <p:spPr>
          <a:xfrm>
            <a:off x="-3" y="1091821"/>
            <a:ext cx="12192003" cy="0"/>
          </a:xfrm>
          <a:prstGeom prst="line">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8F3A72A0-8682-4A2E-8855-047F28045F54}"/>
              </a:ext>
            </a:extLst>
          </p:cNvPr>
          <p:cNvGraphicFramePr>
            <a:graphicFrameLocks noGrp="1"/>
          </p:cNvGraphicFramePr>
          <p:nvPr>
            <p:extLst/>
          </p:nvPr>
        </p:nvGraphicFramePr>
        <p:xfrm>
          <a:off x="627864" y="1630610"/>
          <a:ext cx="11297219" cy="4457700"/>
        </p:xfrm>
        <a:graphic>
          <a:graphicData uri="http://schemas.openxmlformats.org/drawingml/2006/table">
            <a:tbl>
              <a:tblPr firstRow="1" bandRow="1">
                <a:tableStyleId>{5C22544A-7EE6-4342-B048-85BDC9FD1C3A}</a:tableStyleId>
              </a:tblPr>
              <a:tblGrid>
                <a:gridCol w="2610286">
                  <a:extLst>
                    <a:ext uri="{9D8B030D-6E8A-4147-A177-3AD203B41FA5}">
                      <a16:colId xmlns:a16="http://schemas.microsoft.com/office/drawing/2014/main" val="3979460335"/>
                    </a:ext>
                  </a:extLst>
                </a:gridCol>
                <a:gridCol w="461395">
                  <a:extLst>
                    <a:ext uri="{9D8B030D-6E8A-4147-A177-3AD203B41FA5}">
                      <a16:colId xmlns:a16="http://schemas.microsoft.com/office/drawing/2014/main" val="3329641345"/>
                    </a:ext>
                  </a:extLst>
                </a:gridCol>
                <a:gridCol w="847288">
                  <a:extLst>
                    <a:ext uri="{9D8B030D-6E8A-4147-A177-3AD203B41FA5}">
                      <a16:colId xmlns:a16="http://schemas.microsoft.com/office/drawing/2014/main" val="3913111428"/>
                    </a:ext>
                  </a:extLst>
                </a:gridCol>
                <a:gridCol w="964734">
                  <a:extLst>
                    <a:ext uri="{9D8B030D-6E8A-4147-A177-3AD203B41FA5}">
                      <a16:colId xmlns:a16="http://schemas.microsoft.com/office/drawing/2014/main" val="3069400273"/>
                    </a:ext>
                  </a:extLst>
                </a:gridCol>
                <a:gridCol w="830510">
                  <a:extLst>
                    <a:ext uri="{9D8B030D-6E8A-4147-A177-3AD203B41FA5}">
                      <a16:colId xmlns:a16="http://schemas.microsoft.com/office/drawing/2014/main" val="1148217197"/>
                    </a:ext>
                  </a:extLst>
                </a:gridCol>
                <a:gridCol w="1090569">
                  <a:extLst>
                    <a:ext uri="{9D8B030D-6E8A-4147-A177-3AD203B41FA5}">
                      <a16:colId xmlns:a16="http://schemas.microsoft.com/office/drawing/2014/main" val="509828709"/>
                    </a:ext>
                  </a:extLst>
                </a:gridCol>
                <a:gridCol w="1107347">
                  <a:extLst>
                    <a:ext uri="{9D8B030D-6E8A-4147-A177-3AD203B41FA5}">
                      <a16:colId xmlns:a16="http://schemas.microsoft.com/office/drawing/2014/main" val="110602055"/>
                    </a:ext>
                  </a:extLst>
                </a:gridCol>
                <a:gridCol w="830510">
                  <a:extLst>
                    <a:ext uri="{9D8B030D-6E8A-4147-A177-3AD203B41FA5}">
                      <a16:colId xmlns:a16="http://schemas.microsoft.com/office/drawing/2014/main" val="2512985043"/>
                    </a:ext>
                  </a:extLst>
                </a:gridCol>
                <a:gridCol w="822121">
                  <a:extLst>
                    <a:ext uri="{9D8B030D-6E8A-4147-A177-3AD203B41FA5}">
                      <a16:colId xmlns:a16="http://schemas.microsoft.com/office/drawing/2014/main" val="3963691833"/>
                    </a:ext>
                  </a:extLst>
                </a:gridCol>
                <a:gridCol w="971370">
                  <a:extLst>
                    <a:ext uri="{9D8B030D-6E8A-4147-A177-3AD203B41FA5}">
                      <a16:colId xmlns:a16="http://schemas.microsoft.com/office/drawing/2014/main" val="4056807108"/>
                    </a:ext>
                  </a:extLst>
                </a:gridCol>
                <a:gridCol w="761089">
                  <a:extLst>
                    <a:ext uri="{9D8B030D-6E8A-4147-A177-3AD203B41FA5}">
                      <a16:colId xmlns:a16="http://schemas.microsoft.com/office/drawing/2014/main" val="2148042704"/>
                    </a:ext>
                  </a:extLst>
                </a:gridCol>
              </a:tblGrid>
              <a:tr h="256633">
                <a:tc>
                  <a:txBody>
                    <a:bodyPr/>
                    <a:lstStyle/>
                    <a:p>
                      <a:endParaRPr lang="en-GB" sz="1400" dirty="0">
                        <a:latin typeface="+mj-lt"/>
                      </a:endParaRPr>
                    </a:p>
                  </a:txBody>
                  <a:tcPr/>
                </a:tc>
                <a:tc>
                  <a:txBody>
                    <a:bodyPr/>
                    <a:lstStyle/>
                    <a:p>
                      <a:pPr algn="ctr"/>
                      <a:r>
                        <a:rPr lang="en-GB" sz="1400" dirty="0">
                          <a:latin typeface="+mj-lt"/>
                        </a:rPr>
                        <a:t>*</a:t>
                      </a:r>
                    </a:p>
                  </a:txBody>
                  <a:tcPr anchor="ctr"/>
                </a:tc>
                <a:tc>
                  <a:txBody>
                    <a:bodyPr/>
                    <a:lstStyle/>
                    <a:p>
                      <a:r>
                        <a:rPr lang="en-GB" sz="1050" b="0" dirty="0">
                          <a:latin typeface="+mj-lt"/>
                        </a:rPr>
                        <a:t>Office 365 ProPlus</a:t>
                      </a:r>
                    </a:p>
                  </a:txBody>
                  <a:tcPr/>
                </a:tc>
                <a:tc>
                  <a:txBody>
                    <a:bodyPr/>
                    <a:lstStyle/>
                    <a:p>
                      <a:r>
                        <a:rPr lang="en-GB" sz="1050" b="0" dirty="0">
                          <a:latin typeface="+mj-lt"/>
                        </a:rPr>
                        <a:t>Advanced Security Management</a:t>
                      </a:r>
                    </a:p>
                  </a:txBody>
                  <a:tcPr/>
                </a:tc>
                <a:tc>
                  <a:txBody>
                    <a:bodyPr/>
                    <a:lstStyle/>
                    <a:p>
                      <a:r>
                        <a:rPr lang="en-GB" sz="1050" b="0" dirty="0">
                          <a:latin typeface="+mj-lt"/>
                        </a:rPr>
                        <a:t>Advanced Threat Protection</a:t>
                      </a:r>
                    </a:p>
                  </a:txBody>
                  <a:tcPr/>
                </a:tc>
                <a:tc>
                  <a:txBody>
                    <a:bodyPr/>
                    <a:lstStyle/>
                    <a:p>
                      <a:r>
                        <a:rPr lang="en-GB" sz="1050" b="0" dirty="0">
                          <a:latin typeface="+mj-lt"/>
                        </a:rPr>
                        <a:t>Azure Active Directory Premium Plan 1</a:t>
                      </a:r>
                    </a:p>
                  </a:txBody>
                  <a:tcPr/>
                </a:tc>
                <a:tc>
                  <a:txBody>
                    <a:bodyPr/>
                    <a:lstStyle/>
                    <a:p>
                      <a:r>
                        <a:rPr lang="en-GB" sz="1050" b="0" dirty="0">
                          <a:latin typeface="+mj-lt"/>
                        </a:rPr>
                        <a:t>Azure Active Directory Premium Plan 2</a:t>
                      </a:r>
                    </a:p>
                  </a:txBody>
                  <a:tcPr/>
                </a:tc>
                <a:tc>
                  <a:txBody>
                    <a:bodyPr/>
                    <a:lstStyle/>
                    <a:p>
                      <a:r>
                        <a:rPr lang="en-GB" sz="1050" b="0" dirty="0">
                          <a:latin typeface="+mj-lt"/>
                        </a:rPr>
                        <a:t>Advanced Threat Analytics</a:t>
                      </a:r>
                    </a:p>
                  </a:txBody>
                  <a:tcPr/>
                </a:tc>
                <a:tc>
                  <a:txBody>
                    <a:bodyPr/>
                    <a:lstStyle/>
                    <a:p>
                      <a:r>
                        <a:rPr lang="en-GB" sz="1050" b="0" dirty="0">
                          <a:latin typeface="+mj-lt"/>
                        </a:rPr>
                        <a:t>Intune/</a:t>
                      </a:r>
                      <a:br>
                        <a:rPr lang="en-GB" sz="1050" b="0" dirty="0">
                          <a:latin typeface="+mj-lt"/>
                        </a:rPr>
                      </a:br>
                      <a:r>
                        <a:rPr lang="en-GB" sz="1050" b="0" dirty="0">
                          <a:latin typeface="+mj-lt"/>
                        </a:rPr>
                        <a:t>Intune for Education</a:t>
                      </a:r>
                    </a:p>
                  </a:txBody>
                  <a:tcPr/>
                </a:tc>
                <a:tc>
                  <a:txBody>
                    <a:bodyPr/>
                    <a:lstStyle/>
                    <a:p>
                      <a:r>
                        <a:rPr lang="en-GB" sz="1050" b="0" dirty="0">
                          <a:latin typeface="+mj-lt"/>
                        </a:rPr>
                        <a:t>Windows 10 Education A3</a:t>
                      </a:r>
                    </a:p>
                  </a:txBody>
                  <a:tcPr/>
                </a:tc>
                <a:tc>
                  <a:txBody>
                    <a:bodyPr/>
                    <a:lstStyle/>
                    <a:p>
                      <a:r>
                        <a:rPr lang="en-GB" sz="1050" b="0" dirty="0">
                          <a:latin typeface="+mj-lt"/>
                        </a:rPr>
                        <a:t>Minecraft: Education Edition</a:t>
                      </a:r>
                    </a:p>
                  </a:txBody>
                  <a:tcPr/>
                </a:tc>
                <a:extLst>
                  <a:ext uri="{0D108BD9-81ED-4DB2-BD59-A6C34878D82A}">
                    <a16:rowId xmlns:a16="http://schemas.microsoft.com/office/drawing/2014/main" val="2371132274"/>
                  </a:ext>
                </a:extLst>
              </a:tr>
              <a:tr h="136871">
                <a:tc>
                  <a:txBody>
                    <a:bodyPr/>
                    <a:lstStyle/>
                    <a:p>
                      <a:r>
                        <a:rPr lang="en-GB" sz="1000" dirty="0">
                          <a:latin typeface="+mj-lt"/>
                        </a:rPr>
                        <a:t>Office 365 ProPlus</a:t>
                      </a:r>
                    </a:p>
                  </a:txBody>
                  <a:tcPr/>
                </a:tc>
                <a:tc>
                  <a:txBody>
                    <a:bodyPr/>
                    <a:lstStyle/>
                    <a:p>
                      <a:pPr algn="ctr"/>
                      <a:r>
                        <a:rPr lang="en-GB" sz="1000" dirty="0">
                          <a:latin typeface="+mj-lt"/>
                        </a:rPr>
                        <a:t>1:15</a:t>
                      </a:r>
                    </a:p>
                  </a:txBody>
                  <a:tcPr/>
                </a:tc>
                <a:tc>
                  <a:txBody>
                    <a:bodyPr/>
                    <a:lstStyle/>
                    <a:p>
                      <a:pPr algn="ctr"/>
                      <a:r>
                        <a:rPr lang="en-US" sz="1100" kern="1200" dirty="0">
                          <a:solidFill>
                            <a:schemeClr val="dk1"/>
                          </a:solidFill>
                          <a:effectLst/>
                          <a:latin typeface="+mj-lt"/>
                          <a:ea typeface="+mn-ea"/>
                          <a:cs typeface="+mn-cs"/>
                          <a:sym typeface="Wingdings" panose="05000000000000000000" pitchFamily="2" charset="2"/>
                        </a:rPr>
                        <a:t></a:t>
                      </a:r>
                      <a:endParaRPr lang="en-GB" sz="1100" dirty="0">
                        <a:latin typeface="+mj-lt"/>
                      </a:endParaRPr>
                    </a:p>
                  </a:txBody>
                  <a:tcPr anchor="ctr">
                    <a:solidFill>
                      <a:schemeClr val="bg2"/>
                    </a:solidFill>
                  </a:tcPr>
                </a:tc>
                <a:tc>
                  <a:txBody>
                    <a:bodyPr/>
                    <a:lstStyle/>
                    <a:p>
                      <a:pPr marL="0" marR="0" lvl="0" indent="0" algn="ctr" defTabSz="914462" rtl="0" eaLnBrk="1" fontAlgn="auto" latinLnBrk="0" hangingPunct="1">
                        <a:lnSpc>
                          <a:spcPct val="100000"/>
                        </a:lnSpc>
                        <a:spcBef>
                          <a:spcPts val="0"/>
                        </a:spcBef>
                        <a:spcAft>
                          <a:spcPts val="0"/>
                        </a:spcAft>
                        <a:buClrTx/>
                        <a:buSzTx/>
                        <a:buFontTx/>
                        <a:buNone/>
                        <a:tabLst/>
                        <a:defRPr/>
                      </a:pPr>
                      <a:endParaRPr lang="en-GB" sz="1100" kern="1200" dirty="0">
                        <a:solidFill>
                          <a:schemeClr val="dk1"/>
                        </a:solidFill>
                        <a:latin typeface="+mn-lt"/>
                        <a:ea typeface="+mn-ea"/>
                        <a:cs typeface="+mn-cs"/>
                      </a:endParaRPr>
                    </a:p>
                  </a:txBody>
                  <a:tcPr anchor="ctr">
                    <a:solidFill>
                      <a:schemeClr val="bg2"/>
                    </a:solidFill>
                  </a:tcPr>
                </a:tc>
                <a:tc>
                  <a:txBody>
                    <a:bodyPr/>
                    <a:lstStyle/>
                    <a:p>
                      <a:pPr algn="ctr"/>
                      <a:endParaRPr lang="en-GB" sz="1100" dirty="0">
                        <a:latin typeface="+mj-lt"/>
                      </a:endParaRPr>
                    </a:p>
                  </a:txBody>
                  <a:tcPr anchor="ctr">
                    <a:solidFill>
                      <a:schemeClr val="bg2"/>
                    </a:solidFill>
                  </a:tcPr>
                </a:tc>
                <a:tc>
                  <a:txBody>
                    <a:bodyPr/>
                    <a:lstStyle/>
                    <a:p>
                      <a:pPr algn="ctr"/>
                      <a:endParaRPr lang="en-GB" sz="1100" dirty="0">
                        <a:latin typeface="+mj-lt"/>
                      </a:endParaRPr>
                    </a:p>
                  </a:txBody>
                  <a:tcPr anchor="ctr">
                    <a:solidFill>
                      <a:schemeClr val="bg1"/>
                    </a:solidFill>
                  </a:tcPr>
                </a:tc>
                <a:tc>
                  <a:txBody>
                    <a:bodyPr/>
                    <a:lstStyle/>
                    <a:p>
                      <a:pPr algn="ctr"/>
                      <a:endParaRPr lang="en-GB" sz="1100">
                        <a:latin typeface="+mj-lt"/>
                      </a:endParaRPr>
                    </a:p>
                  </a:txBody>
                  <a:tcPr anchor="ctr">
                    <a:solidFill>
                      <a:schemeClr val="bg1"/>
                    </a:solidFill>
                  </a:tcPr>
                </a:tc>
                <a:tc>
                  <a:txBody>
                    <a:bodyPr/>
                    <a:lstStyle/>
                    <a:p>
                      <a:pPr algn="ctr"/>
                      <a:endParaRPr lang="en-GB" sz="1100">
                        <a:latin typeface="+mj-lt"/>
                      </a:endParaRPr>
                    </a:p>
                  </a:txBody>
                  <a:tcPr anchor="ctr">
                    <a:solidFill>
                      <a:schemeClr val="bg1"/>
                    </a:solidFill>
                  </a:tcPr>
                </a:tc>
                <a:tc>
                  <a:txBody>
                    <a:bodyPr/>
                    <a:lstStyle/>
                    <a:p>
                      <a:pPr algn="ctr"/>
                      <a:endParaRPr lang="en-GB" sz="1100">
                        <a:latin typeface="+mj-lt"/>
                      </a:endParaRPr>
                    </a:p>
                  </a:txBody>
                  <a:tcPr anchor="ctr">
                    <a:solidFill>
                      <a:schemeClr val="bg1"/>
                    </a:solidFill>
                  </a:tcPr>
                </a:tc>
                <a:tc>
                  <a:txBody>
                    <a:bodyPr/>
                    <a:lstStyle/>
                    <a:p>
                      <a:pPr algn="ctr"/>
                      <a:endParaRPr lang="en-GB" sz="1100">
                        <a:latin typeface="+mj-lt"/>
                      </a:endParaRPr>
                    </a:p>
                  </a:txBody>
                  <a:tcPr anchor="ctr">
                    <a:solidFill>
                      <a:schemeClr val="bg1"/>
                    </a:solidFill>
                  </a:tcPr>
                </a:tc>
                <a:tc>
                  <a:txBody>
                    <a:bodyPr/>
                    <a:lstStyle/>
                    <a:p>
                      <a:pPr algn="ctr"/>
                      <a:endParaRPr lang="en-GB" sz="1100">
                        <a:latin typeface="+mj-lt"/>
                      </a:endParaRPr>
                    </a:p>
                  </a:txBody>
                  <a:tcPr anchor="ctr">
                    <a:solidFill>
                      <a:schemeClr val="bg1"/>
                    </a:solidFill>
                  </a:tcPr>
                </a:tc>
                <a:extLst>
                  <a:ext uri="{0D108BD9-81ED-4DB2-BD59-A6C34878D82A}">
                    <a16:rowId xmlns:a16="http://schemas.microsoft.com/office/drawing/2014/main" val="2647538248"/>
                  </a:ext>
                </a:extLst>
              </a:tr>
              <a:tr h="136871">
                <a:tc>
                  <a:txBody>
                    <a:bodyPr/>
                    <a:lstStyle/>
                    <a:p>
                      <a:r>
                        <a:rPr lang="en-GB" sz="1000" dirty="0">
                          <a:latin typeface="+mj-lt"/>
                        </a:rPr>
                        <a:t>Advanced Security Management</a:t>
                      </a:r>
                    </a:p>
                  </a:txBody>
                  <a:tcPr/>
                </a:tc>
                <a:tc>
                  <a:txBody>
                    <a:bodyPr/>
                    <a:lstStyle/>
                    <a:p>
                      <a:pPr algn="ctr"/>
                      <a:r>
                        <a:rPr lang="en-GB" sz="1000" dirty="0">
                          <a:latin typeface="+mj-lt"/>
                        </a:rPr>
                        <a:t>1:15</a:t>
                      </a:r>
                    </a:p>
                  </a:txBody>
                  <a:tcPr/>
                </a:tc>
                <a:tc>
                  <a:txBody>
                    <a:bodyPr/>
                    <a:lstStyle/>
                    <a:p>
                      <a:pPr algn="ctr"/>
                      <a:endParaRPr lang="en-GB" sz="1100" dirty="0">
                        <a:latin typeface="+mj-lt"/>
                      </a:endParaRPr>
                    </a:p>
                  </a:txBody>
                  <a:tcPr anchor="ctr">
                    <a:solidFill>
                      <a:schemeClr val="bg2"/>
                    </a:solidFill>
                  </a:tcPr>
                </a:tc>
                <a:tc>
                  <a:txBody>
                    <a:bodyPr/>
                    <a:lstStyle/>
                    <a:p>
                      <a:pPr algn="ctr"/>
                      <a:r>
                        <a:rPr lang="en-US" sz="1100" kern="1200" dirty="0">
                          <a:solidFill>
                            <a:schemeClr val="dk1"/>
                          </a:solidFill>
                          <a:effectLst/>
                          <a:latin typeface="+mn-lt"/>
                          <a:ea typeface="+mn-ea"/>
                          <a:cs typeface="+mn-cs"/>
                          <a:sym typeface="Wingdings" panose="05000000000000000000" pitchFamily="2" charset="2"/>
                        </a:rPr>
                        <a:t></a:t>
                      </a:r>
                      <a:endParaRPr lang="en-GB" sz="1100" dirty="0">
                        <a:latin typeface="+mj-lt"/>
                      </a:endParaRPr>
                    </a:p>
                  </a:txBody>
                  <a:tcPr anchor="ctr">
                    <a:solidFill>
                      <a:schemeClr val="bg2"/>
                    </a:solidFill>
                  </a:tcPr>
                </a:tc>
                <a:tc>
                  <a:txBody>
                    <a:bodyPr/>
                    <a:lstStyle/>
                    <a:p>
                      <a:pPr algn="ctr"/>
                      <a:endParaRPr lang="en-GB" sz="1100" dirty="0">
                        <a:latin typeface="+mj-lt"/>
                      </a:endParaRPr>
                    </a:p>
                  </a:txBody>
                  <a:tcPr anchor="ctr">
                    <a:solidFill>
                      <a:schemeClr val="bg2"/>
                    </a:solidFill>
                  </a:tcPr>
                </a:tc>
                <a:tc>
                  <a:txBody>
                    <a:bodyPr/>
                    <a:lstStyle/>
                    <a:p>
                      <a:pPr algn="ctr"/>
                      <a:endParaRPr lang="en-GB" sz="1100">
                        <a:latin typeface="+mj-lt"/>
                      </a:endParaRPr>
                    </a:p>
                  </a:txBody>
                  <a:tcPr anchor="ctr">
                    <a:solidFill>
                      <a:schemeClr val="bg1"/>
                    </a:solidFill>
                  </a:tcPr>
                </a:tc>
                <a:tc>
                  <a:txBody>
                    <a:bodyPr/>
                    <a:lstStyle/>
                    <a:p>
                      <a:pPr algn="ctr"/>
                      <a:endParaRPr lang="en-GB" sz="1100">
                        <a:latin typeface="+mj-lt"/>
                      </a:endParaRPr>
                    </a:p>
                  </a:txBody>
                  <a:tcPr anchor="ctr">
                    <a:solidFill>
                      <a:schemeClr val="bg1"/>
                    </a:solidFill>
                  </a:tcPr>
                </a:tc>
                <a:tc>
                  <a:txBody>
                    <a:bodyPr/>
                    <a:lstStyle/>
                    <a:p>
                      <a:pPr algn="ctr"/>
                      <a:endParaRPr lang="en-GB" sz="1100" dirty="0">
                        <a:latin typeface="+mj-lt"/>
                      </a:endParaRPr>
                    </a:p>
                  </a:txBody>
                  <a:tcPr anchor="ctr">
                    <a:solidFill>
                      <a:schemeClr val="bg1"/>
                    </a:solidFill>
                  </a:tcPr>
                </a:tc>
                <a:tc>
                  <a:txBody>
                    <a:bodyPr/>
                    <a:lstStyle/>
                    <a:p>
                      <a:pPr algn="ctr"/>
                      <a:endParaRPr lang="en-GB" sz="1100" dirty="0">
                        <a:latin typeface="+mj-lt"/>
                      </a:endParaRPr>
                    </a:p>
                  </a:txBody>
                  <a:tcPr anchor="ctr">
                    <a:solidFill>
                      <a:schemeClr val="bg1"/>
                    </a:solidFill>
                  </a:tcPr>
                </a:tc>
                <a:tc>
                  <a:txBody>
                    <a:bodyPr/>
                    <a:lstStyle/>
                    <a:p>
                      <a:pPr algn="ctr"/>
                      <a:endParaRPr lang="en-GB" sz="1100" dirty="0">
                        <a:latin typeface="+mj-lt"/>
                      </a:endParaRPr>
                    </a:p>
                  </a:txBody>
                  <a:tcPr anchor="ctr">
                    <a:solidFill>
                      <a:schemeClr val="bg1"/>
                    </a:solidFill>
                  </a:tcPr>
                </a:tc>
                <a:tc>
                  <a:txBody>
                    <a:bodyPr/>
                    <a:lstStyle/>
                    <a:p>
                      <a:pPr algn="ctr"/>
                      <a:endParaRPr lang="en-GB" sz="1100">
                        <a:latin typeface="+mj-lt"/>
                      </a:endParaRPr>
                    </a:p>
                  </a:txBody>
                  <a:tcPr anchor="ctr">
                    <a:solidFill>
                      <a:schemeClr val="bg1"/>
                    </a:solidFill>
                  </a:tcPr>
                </a:tc>
                <a:extLst>
                  <a:ext uri="{0D108BD9-81ED-4DB2-BD59-A6C34878D82A}">
                    <a16:rowId xmlns:a16="http://schemas.microsoft.com/office/drawing/2014/main" val="3885130369"/>
                  </a:ext>
                </a:extLst>
              </a:tr>
              <a:tr h="136871">
                <a:tc>
                  <a:txBody>
                    <a:bodyPr/>
                    <a:lstStyle/>
                    <a:p>
                      <a:r>
                        <a:rPr lang="en-GB" sz="1000" dirty="0">
                          <a:latin typeface="+mj-lt"/>
                        </a:rPr>
                        <a:t>Advanced Threat Protection</a:t>
                      </a:r>
                    </a:p>
                  </a:txBody>
                  <a:tcPr/>
                </a:tc>
                <a:tc>
                  <a:txBody>
                    <a:bodyPr/>
                    <a:lstStyle/>
                    <a:p>
                      <a:pPr algn="ctr"/>
                      <a:r>
                        <a:rPr lang="en-GB" sz="1000" dirty="0">
                          <a:latin typeface="+mj-lt"/>
                        </a:rPr>
                        <a:t>1:15</a:t>
                      </a:r>
                    </a:p>
                  </a:txBody>
                  <a:tcPr/>
                </a:tc>
                <a:tc>
                  <a:txBody>
                    <a:bodyPr/>
                    <a:lstStyle/>
                    <a:p>
                      <a:pPr algn="ctr"/>
                      <a:endParaRPr lang="en-GB" sz="1100" dirty="0">
                        <a:latin typeface="+mj-lt"/>
                      </a:endParaRPr>
                    </a:p>
                  </a:txBody>
                  <a:tcPr anchor="ctr">
                    <a:solidFill>
                      <a:schemeClr val="bg2"/>
                    </a:solidFill>
                  </a:tcPr>
                </a:tc>
                <a:tc>
                  <a:txBody>
                    <a:bodyPr/>
                    <a:lstStyle/>
                    <a:p>
                      <a:pPr algn="ctr"/>
                      <a:endParaRPr lang="en-GB" sz="1100" dirty="0">
                        <a:latin typeface="+mj-lt"/>
                      </a:endParaRPr>
                    </a:p>
                  </a:txBody>
                  <a:tcPr anchor="ctr">
                    <a:solidFill>
                      <a:schemeClr val="bg2"/>
                    </a:solidFill>
                  </a:tcPr>
                </a:tc>
                <a:tc>
                  <a:txBody>
                    <a:bodyPr/>
                    <a:lstStyle/>
                    <a:p>
                      <a:pPr algn="ctr"/>
                      <a:r>
                        <a:rPr lang="en-US" sz="1100" kern="1200" dirty="0">
                          <a:solidFill>
                            <a:schemeClr val="dk1"/>
                          </a:solidFill>
                          <a:effectLst/>
                          <a:latin typeface="+mn-lt"/>
                          <a:ea typeface="+mn-ea"/>
                          <a:cs typeface="+mn-cs"/>
                          <a:sym typeface="Wingdings" panose="05000000000000000000" pitchFamily="2" charset="2"/>
                        </a:rPr>
                        <a:t></a:t>
                      </a:r>
                      <a:endParaRPr lang="en-GB" sz="1100" dirty="0">
                        <a:latin typeface="+mj-lt"/>
                      </a:endParaRPr>
                    </a:p>
                  </a:txBody>
                  <a:tcPr anchor="ctr">
                    <a:solidFill>
                      <a:schemeClr val="bg2"/>
                    </a:solidFill>
                  </a:tcPr>
                </a:tc>
                <a:tc>
                  <a:txBody>
                    <a:bodyPr/>
                    <a:lstStyle/>
                    <a:p>
                      <a:pPr algn="ctr"/>
                      <a:endParaRPr lang="en-GB" sz="1100" dirty="0">
                        <a:latin typeface="+mj-lt"/>
                      </a:endParaRPr>
                    </a:p>
                  </a:txBody>
                  <a:tcPr anchor="ctr">
                    <a:solidFill>
                      <a:schemeClr val="bg1"/>
                    </a:solidFill>
                  </a:tcPr>
                </a:tc>
                <a:tc>
                  <a:txBody>
                    <a:bodyPr/>
                    <a:lstStyle/>
                    <a:p>
                      <a:pPr algn="ctr"/>
                      <a:endParaRPr lang="en-GB" sz="1100">
                        <a:latin typeface="+mj-lt"/>
                      </a:endParaRPr>
                    </a:p>
                  </a:txBody>
                  <a:tcPr anchor="ctr">
                    <a:solidFill>
                      <a:schemeClr val="bg1"/>
                    </a:solidFill>
                  </a:tcPr>
                </a:tc>
                <a:tc>
                  <a:txBody>
                    <a:bodyPr/>
                    <a:lstStyle/>
                    <a:p>
                      <a:pPr algn="ctr"/>
                      <a:endParaRPr lang="en-GB" sz="1100">
                        <a:latin typeface="+mj-lt"/>
                      </a:endParaRPr>
                    </a:p>
                  </a:txBody>
                  <a:tcPr anchor="ctr">
                    <a:solidFill>
                      <a:schemeClr val="bg1"/>
                    </a:solidFill>
                  </a:tcPr>
                </a:tc>
                <a:tc>
                  <a:txBody>
                    <a:bodyPr/>
                    <a:lstStyle/>
                    <a:p>
                      <a:pPr algn="ctr"/>
                      <a:endParaRPr lang="en-GB" sz="1100">
                        <a:latin typeface="+mj-lt"/>
                      </a:endParaRPr>
                    </a:p>
                  </a:txBody>
                  <a:tcPr anchor="ctr">
                    <a:solidFill>
                      <a:schemeClr val="bg1"/>
                    </a:solidFill>
                  </a:tcPr>
                </a:tc>
                <a:tc>
                  <a:txBody>
                    <a:bodyPr/>
                    <a:lstStyle/>
                    <a:p>
                      <a:pPr algn="ctr"/>
                      <a:endParaRPr lang="en-GB" sz="1100">
                        <a:latin typeface="+mj-lt"/>
                      </a:endParaRPr>
                    </a:p>
                  </a:txBody>
                  <a:tcPr anchor="ctr">
                    <a:solidFill>
                      <a:schemeClr val="bg1"/>
                    </a:solidFill>
                  </a:tcPr>
                </a:tc>
                <a:tc>
                  <a:txBody>
                    <a:bodyPr/>
                    <a:lstStyle/>
                    <a:p>
                      <a:pPr algn="ctr"/>
                      <a:endParaRPr lang="en-GB" sz="1100" dirty="0">
                        <a:latin typeface="+mj-lt"/>
                      </a:endParaRPr>
                    </a:p>
                  </a:txBody>
                  <a:tcPr anchor="ctr">
                    <a:solidFill>
                      <a:schemeClr val="bg1"/>
                    </a:solidFill>
                  </a:tcPr>
                </a:tc>
                <a:extLst>
                  <a:ext uri="{0D108BD9-81ED-4DB2-BD59-A6C34878D82A}">
                    <a16:rowId xmlns:a16="http://schemas.microsoft.com/office/drawing/2014/main" val="2427384023"/>
                  </a:ext>
                </a:extLst>
              </a:tr>
              <a:tr h="136871">
                <a:tc>
                  <a:txBody>
                    <a:bodyPr/>
                    <a:lstStyle/>
                    <a:p>
                      <a:r>
                        <a:rPr lang="en-GB" sz="1000" dirty="0">
                          <a:latin typeface="+mj-lt"/>
                        </a:rPr>
                        <a:t>Office 365 A3</a:t>
                      </a:r>
                    </a:p>
                  </a:txBody>
                  <a:tcPr/>
                </a:tc>
                <a:tc>
                  <a:txBody>
                    <a:bodyPr/>
                    <a:lstStyle/>
                    <a:p>
                      <a:pPr algn="ctr"/>
                      <a:r>
                        <a:rPr lang="en-GB" sz="1000" dirty="0">
                          <a:latin typeface="+mj-lt"/>
                        </a:rPr>
                        <a:t>1:40</a:t>
                      </a:r>
                    </a:p>
                  </a:txBody>
                  <a:tcPr/>
                </a:tc>
                <a:tc>
                  <a:txBody>
                    <a:bodyPr/>
                    <a:lstStyle/>
                    <a:p>
                      <a:pPr algn="ctr"/>
                      <a:r>
                        <a:rPr lang="en-US" sz="1100" kern="1200" dirty="0">
                          <a:solidFill>
                            <a:schemeClr val="dk1"/>
                          </a:solidFill>
                          <a:effectLst/>
                          <a:latin typeface="+mn-lt"/>
                          <a:ea typeface="+mn-ea"/>
                          <a:cs typeface="+mn-cs"/>
                          <a:sym typeface="Wingdings" panose="05000000000000000000" pitchFamily="2" charset="2"/>
                        </a:rPr>
                        <a:t></a:t>
                      </a:r>
                      <a:endParaRPr lang="en-GB" sz="1100" dirty="0">
                        <a:latin typeface="+mj-lt"/>
                      </a:endParaRPr>
                    </a:p>
                  </a:txBody>
                  <a:tcPr anchor="ctr">
                    <a:solidFill>
                      <a:schemeClr val="bg2"/>
                    </a:solidFill>
                  </a:tcPr>
                </a:tc>
                <a:tc>
                  <a:txBody>
                    <a:bodyPr/>
                    <a:lstStyle/>
                    <a:p>
                      <a:pPr algn="ctr"/>
                      <a:r>
                        <a:rPr lang="en-US" sz="1100" kern="1200" dirty="0">
                          <a:solidFill>
                            <a:schemeClr val="dk1"/>
                          </a:solidFill>
                          <a:effectLst/>
                          <a:latin typeface="+mn-lt"/>
                          <a:ea typeface="+mn-ea"/>
                          <a:cs typeface="+mn-cs"/>
                          <a:sym typeface="Wingdings" panose="05000000000000000000" pitchFamily="2" charset="2"/>
                        </a:rPr>
                        <a:t></a:t>
                      </a:r>
                      <a:endParaRPr lang="en-GB" sz="1100" dirty="0">
                        <a:latin typeface="+mj-lt"/>
                      </a:endParaRPr>
                    </a:p>
                  </a:txBody>
                  <a:tcPr anchor="ctr">
                    <a:solidFill>
                      <a:schemeClr val="bg2"/>
                    </a:solidFill>
                  </a:tcPr>
                </a:tc>
                <a:tc>
                  <a:txBody>
                    <a:bodyPr/>
                    <a:lstStyle/>
                    <a:p>
                      <a:pPr algn="ctr"/>
                      <a:endParaRPr lang="en-GB" sz="1100" dirty="0">
                        <a:latin typeface="+mj-lt"/>
                      </a:endParaRPr>
                    </a:p>
                  </a:txBody>
                  <a:tcPr anchor="ctr">
                    <a:solidFill>
                      <a:schemeClr val="bg2"/>
                    </a:solidFill>
                  </a:tcPr>
                </a:tc>
                <a:tc>
                  <a:txBody>
                    <a:bodyPr/>
                    <a:lstStyle/>
                    <a:p>
                      <a:pPr algn="ctr"/>
                      <a:endParaRPr lang="en-GB" sz="1100" dirty="0">
                        <a:latin typeface="+mj-lt"/>
                      </a:endParaRPr>
                    </a:p>
                  </a:txBody>
                  <a:tcPr anchor="ctr">
                    <a:solidFill>
                      <a:schemeClr val="bg1"/>
                    </a:solidFill>
                  </a:tcPr>
                </a:tc>
                <a:tc>
                  <a:txBody>
                    <a:bodyPr/>
                    <a:lstStyle/>
                    <a:p>
                      <a:pPr algn="ctr"/>
                      <a:endParaRPr lang="en-GB" sz="1100">
                        <a:latin typeface="+mj-lt"/>
                      </a:endParaRPr>
                    </a:p>
                  </a:txBody>
                  <a:tcPr anchor="ctr">
                    <a:solidFill>
                      <a:schemeClr val="bg1"/>
                    </a:solidFill>
                  </a:tcPr>
                </a:tc>
                <a:tc>
                  <a:txBody>
                    <a:bodyPr/>
                    <a:lstStyle/>
                    <a:p>
                      <a:pPr algn="ctr"/>
                      <a:endParaRPr lang="en-GB" sz="1100">
                        <a:latin typeface="+mj-lt"/>
                      </a:endParaRPr>
                    </a:p>
                  </a:txBody>
                  <a:tcPr anchor="ctr">
                    <a:solidFill>
                      <a:schemeClr val="bg1"/>
                    </a:solidFill>
                  </a:tcPr>
                </a:tc>
                <a:tc>
                  <a:txBody>
                    <a:bodyPr/>
                    <a:lstStyle/>
                    <a:p>
                      <a:pPr algn="ctr"/>
                      <a:endParaRPr lang="en-GB" sz="1100">
                        <a:latin typeface="+mj-lt"/>
                      </a:endParaRPr>
                    </a:p>
                  </a:txBody>
                  <a:tcPr anchor="ctr">
                    <a:solidFill>
                      <a:schemeClr val="bg1"/>
                    </a:solidFill>
                  </a:tcPr>
                </a:tc>
                <a:tc>
                  <a:txBody>
                    <a:bodyPr/>
                    <a:lstStyle/>
                    <a:p>
                      <a:pPr algn="ctr"/>
                      <a:endParaRPr lang="en-GB" sz="1100">
                        <a:latin typeface="+mj-lt"/>
                      </a:endParaRPr>
                    </a:p>
                  </a:txBody>
                  <a:tcPr anchor="ctr">
                    <a:solidFill>
                      <a:schemeClr val="bg1"/>
                    </a:solidFill>
                  </a:tcPr>
                </a:tc>
                <a:tc>
                  <a:txBody>
                    <a:bodyPr/>
                    <a:lstStyle/>
                    <a:p>
                      <a:pPr algn="ctr"/>
                      <a:endParaRPr lang="en-GB" sz="1100" dirty="0">
                        <a:latin typeface="+mj-lt"/>
                      </a:endParaRPr>
                    </a:p>
                  </a:txBody>
                  <a:tcPr anchor="ctr">
                    <a:solidFill>
                      <a:schemeClr val="bg1"/>
                    </a:solidFill>
                  </a:tcPr>
                </a:tc>
                <a:extLst>
                  <a:ext uri="{0D108BD9-81ED-4DB2-BD59-A6C34878D82A}">
                    <a16:rowId xmlns:a16="http://schemas.microsoft.com/office/drawing/2014/main" val="2399794440"/>
                  </a:ext>
                </a:extLst>
              </a:tr>
              <a:tr h="136871">
                <a:tc>
                  <a:txBody>
                    <a:bodyPr/>
                    <a:lstStyle/>
                    <a:p>
                      <a:r>
                        <a:rPr lang="en-GB" sz="1000" dirty="0">
                          <a:latin typeface="+mj-lt"/>
                        </a:rPr>
                        <a:t>Office 365 A5</a:t>
                      </a:r>
                    </a:p>
                  </a:txBody>
                  <a:tcPr/>
                </a:tc>
                <a:tc>
                  <a:txBody>
                    <a:bodyPr/>
                    <a:lstStyle/>
                    <a:p>
                      <a:pPr algn="ctr"/>
                      <a:r>
                        <a:rPr lang="en-GB" sz="1000" dirty="0">
                          <a:latin typeface="+mj-lt"/>
                        </a:rPr>
                        <a:t>1:40</a:t>
                      </a:r>
                    </a:p>
                  </a:txBody>
                  <a:tcPr/>
                </a:tc>
                <a:tc>
                  <a:txBody>
                    <a:bodyPr/>
                    <a:lstStyle/>
                    <a:p>
                      <a:pPr algn="ctr"/>
                      <a:r>
                        <a:rPr lang="en-US" sz="1100" kern="1200" dirty="0">
                          <a:solidFill>
                            <a:schemeClr val="dk1"/>
                          </a:solidFill>
                          <a:effectLst/>
                          <a:latin typeface="+mn-lt"/>
                          <a:ea typeface="+mn-ea"/>
                          <a:cs typeface="+mn-cs"/>
                          <a:sym typeface="Wingdings" panose="05000000000000000000" pitchFamily="2" charset="2"/>
                        </a:rPr>
                        <a:t></a:t>
                      </a:r>
                      <a:endParaRPr lang="en-GB" sz="1100" dirty="0">
                        <a:latin typeface="+mj-lt"/>
                      </a:endParaRPr>
                    </a:p>
                  </a:txBody>
                  <a:tcPr anchor="ctr">
                    <a:solidFill>
                      <a:schemeClr val="bg2"/>
                    </a:solidFill>
                  </a:tcPr>
                </a:tc>
                <a:tc>
                  <a:txBody>
                    <a:bodyPr/>
                    <a:lstStyle/>
                    <a:p>
                      <a:pPr algn="ctr"/>
                      <a:r>
                        <a:rPr lang="en-US" sz="1100" kern="1200" dirty="0">
                          <a:solidFill>
                            <a:schemeClr val="dk1"/>
                          </a:solidFill>
                          <a:effectLst/>
                          <a:latin typeface="+mn-lt"/>
                          <a:ea typeface="+mn-ea"/>
                          <a:cs typeface="+mn-cs"/>
                          <a:sym typeface="Wingdings" panose="05000000000000000000" pitchFamily="2" charset="2"/>
                        </a:rPr>
                        <a:t></a:t>
                      </a:r>
                      <a:endParaRPr lang="en-GB" sz="1100" dirty="0">
                        <a:latin typeface="+mj-lt"/>
                      </a:endParaRPr>
                    </a:p>
                  </a:txBody>
                  <a:tcPr anchor="ctr">
                    <a:solidFill>
                      <a:schemeClr val="bg2"/>
                    </a:solidFill>
                  </a:tcPr>
                </a:tc>
                <a:tc>
                  <a:txBody>
                    <a:bodyPr/>
                    <a:lstStyle/>
                    <a:p>
                      <a:pPr algn="ctr"/>
                      <a:r>
                        <a:rPr lang="en-US" sz="1100" kern="1200" dirty="0">
                          <a:solidFill>
                            <a:schemeClr val="dk1"/>
                          </a:solidFill>
                          <a:effectLst/>
                          <a:latin typeface="+mn-lt"/>
                          <a:ea typeface="+mn-ea"/>
                          <a:cs typeface="+mn-cs"/>
                          <a:sym typeface="Wingdings" panose="05000000000000000000" pitchFamily="2" charset="2"/>
                        </a:rPr>
                        <a:t></a:t>
                      </a:r>
                      <a:endParaRPr lang="en-GB" sz="1100" dirty="0">
                        <a:latin typeface="+mj-lt"/>
                      </a:endParaRPr>
                    </a:p>
                  </a:txBody>
                  <a:tcPr anchor="ctr">
                    <a:solidFill>
                      <a:schemeClr val="bg2"/>
                    </a:solidFill>
                  </a:tcPr>
                </a:tc>
                <a:tc>
                  <a:txBody>
                    <a:bodyPr/>
                    <a:lstStyle/>
                    <a:p>
                      <a:pPr algn="ctr"/>
                      <a:endParaRPr lang="en-GB" sz="1100" dirty="0">
                        <a:latin typeface="+mj-lt"/>
                      </a:endParaRPr>
                    </a:p>
                  </a:txBody>
                  <a:tcPr anchor="ctr">
                    <a:solidFill>
                      <a:schemeClr val="bg1"/>
                    </a:solidFill>
                  </a:tcPr>
                </a:tc>
                <a:tc>
                  <a:txBody>
                    <a:bodyPr/>
                    <a:lstStyle/>
                    <a:p>
                      <a:pPr algn="ctr"/>
                      <a:endParaRPr lang="en-GB" sz="1100">
                        <a:latin typeface="+mj-lt"/>
                      </a:endParaRPr>
                    </a:p>
                  </a:txBody>
                  <a:tcPr anchor="ctr">
                    <a:solidFill>
                      <a:schemeClr val="bg1"/>
                    </a:solidFill>
                  </a:tcPr>
                </a:tc>
                <a:tc>
                  <a:txBody>
                    <a:bodyPr/>
                    <a:lstStyle/>
                    <a:p>
                      <a:pPr algn="ctr"/>
                      <a:endParaRPr lang="en-GB" sz="1100">
                        <a:latin typeface="+mj-lt"/>
                      </a:endParaRPr>
                    </a:p>
                  </a:txBody>
                  <a:tcPr anchor="ctr">
                    <a:solidFill>
                      <a:schemeClr val="bg1"/>
                    </a:solidFill>
                  </a:tcPr>
                </a:tc>
                <a:tc>
                  <a:txBody>
                    <a:bodyPr/>
                    <a:lstStyle/>
                    <a:p>
                      <a:pPr algn="ctr"/>
                      <a:endParaRPr lang="en-GB" sz="1100">
                        <a:latin typeface="+mj-lt"/>
                      </a:endParaRPr>
                    </a:p>
                  </a:txBody>
                  <a:tcPr anchor="ctr">
                    <a:solidFill>
                      <a:schemeClr val="bg1"/>
                    </a:solidFill>
                  </a:tcPr>
                </a:tc>
                <a:tc>
                  <a:txBody>
                    <a:bodyPr/>
                    <a:lstStyle/>
                    <a:p>
                      <a:pPr algn="ctr"/>
                      <a:endParaRPr lang="en-GB" sz="1100">
                        <a:latin typeface="+mj-lt"/>
                      </a:endParaRPr>
                    </a:p>
                  </a:txBody>
                  <a:tcPr anchor="ctr">
                    <a:solidFill>
                      <a:schemeClr val="bg1"/>
                    </a:solidFill>
                  </a:tcPr>
                </a:tc>
                <a:tc>
                  <a:txBody>
                    <a:bodyPr/>
                    <a:lstStyle/>
                    <a:p>
                      <a:pPr algn="ctr"/>
                      <a:endParaRPr lang="en-GB" sz="1100" dirty="0">
                        <a:latin typeface="+mj-lt"/>
                      </a:endParaRPr>
                    </a:p>
                  </a:txBody>
                  <a:tcPr anchor="ctr">
                    <a:solidFill>
                      <a:schemeClr val="bg1"/>
                    </a:solidFill>
                  </a:tcPr>
                </a:tc>
                <a:extLst>
                  <a:ext uri="{0D108BD9-81ED-4DB2-BD59-A6C34878D82A}">
                    <a16:rowId xmlns:a16="http://schemas.microsoft.com/office/drawing/2014/main" val="1740008351"/>
                  </a:ext>
                </a:extLst>
              </a:tr>
              <a:tr h="136871">
                <a:tc>
                  <a:txBody>
                    <a:bodyPr/>
                    <a:lstStyle/>
                    <a:p>
                      <a:r>
                        <a:rPr lang="en-GB" sz="1000" dirty="0">
                          <a:latin typeface="+mj-lt"/>
                        </a:rPr>
                        <a:t>Azure Active Directory Premium Plan 1</a:t>
                      </a:r>
                    </a:p>
                  </a:txBody>
                  <a:tcPr/>
                </a:tc>
                <a:tc>
                  <a:txBody>
                    <a:bodyPr/>
                    <a:lstStyle/>
                    <a:p>
                      <a:pPr algn="ctr"/>
                      <a:r>
                        <a:rPr lang="en-GB" sz="1000" dirty="0">
                          <a:latin typeface="+mj-lt"/>
                        </a:rPr>
                        <a:t>1:15</a:t>
                      </a:r>
                    </a:p>
                  </a:txBody>
                  <a:tcPr/>
                </a:tc>
                <a:tc>
                  <a:txBody>
                    <a:bodyPr/>
                    <a:lstStyle/>
                    <a:p>
                      <a:pPr algn="ctr"/>
                      <a:endParaRPr lang="en-GB" sz="1100" dirty="0">
                        <a:latin typeface="+mj-lt"/>
                      </a:endParaRPr>
                    </a:p>
                  </a:txBody>
                  <a:tcPr anchor="ctr">
                    <a:solidFill>
                      <a:schemeClr val="bg1"/>
                    </a:solidFill>
                  </a:tcPr>
                </a:tc>
                <a:tc>
                  <a:txBody>
                    <a:bodyPr/>
                    <a:lstStyle/>
                    <a:p>
                      <a:pPr algn="ctr"/>
                      <a:endParaRPr lang="en-GB" sz="1100" dirty="0">
                        <a:latin typeface="+mj-lt"/>
                      </a:endParaRPr>
                    </a:p>
                  </a:txBody>
                  <a:tcPr anchor="ctr">
                    <a:solidFill>
                      <a:schemeClr val="bg1"/>
                    </a:solidFill>
                  </a:tcPr>
                </a:tc>
                <a:tc>
                  <a:txBody>
                    <a:bodyPr/>
                    <a:lstStyle/>
                    <a:p>
                      <a:pPr algn="ctr"/>
                      <a:endParaRPr lang="en-GB" sz="1100" dirty="0">
                        <a:latin typeface="+mj-lt"/>
                      </a:endParaRPr>
                    </a:p>
                  </a:txBody>
                  <a:tcPr anchor="ctr">
                    <a:solidFill>
                      <a:schemeClr val="bg1"/>
                    </a:solidFill>
                  </a:tcPr>
                </a:tc>
                <a:tc>
                  <a:txBody>
                    <a:bodyPr/>
                    <a:lstStyle/>
                    <a:p>
                      <a:pPr algn="ctr"/>
                      <a:r>
                        <a:rPr lang="en-US" sz="1100" kern="1200" dirty="0">
                          <a:solidFill>
                            <a:schemeClr val="dk1"/>
                          </a:solidFill>
                          <a:effectLst/>
                          <a:latin typeface="+mn-lt"/>
                          <a:ea typeface="+mn-ea"/>
                          <a:cs typeface="+mn-cs"/>
                          <a:sym typeface="Wingdings" panose="05000000000000000000" pitchFamily="2" charset="2"/>
                        </a:rPr>
                        <a:t></a:t>
                      </a:r>
                      <a:endParaRPr lang="en-GB" sz="1100" dirty="0">
                        <a:latin typeface="+mj-lt"/>
                      </a:endParaRPr>
                    </a:p>
                  </a:txBody>
                  <a:tcPr anchor="ctr">
                    <a:solidFill>
                      <a:schemeClr val="bg2"/>
                    </a:solidFill>
                  </a:tcPr>
                </a:tc>
                <a:tc>
                  <a:txBody>
                    <a:bodyPr/>
                    <a:lstStyle/>
                    <a:p>
                      <a:pPr algn="ctr"/>
                      <a:endParaRPr lang="en-GB" sz="1100" dirty="0">
                        <a:latin typeface="+mj-lt"/>
                      </a:endParaRPr>
                    </a:p>
                  </a:txBody>
                  <a:tcPr anchor="ctr">
                    <a:solidFill>
                      <a:schemeClr val="bg2"/>
                    </a:solidFill>
                  </a:tcPr>
                </a:tc>
                <a:tc>
                  <a:txBody>
                    <a:bodyPr/>
                    <a:lstStyle/>
                    <a:p>
                      <a:pPr algn="ctr"/>
                      <a:endParaRPr lang="en-GB" sz="1100">
                        <a:latin typeface="+mj-lt"/>
                      </a:endParaRPr>
                    </a:p>
                  </a:txBody>
                  <a:tcPr anchor="ctr">
                    <a:solidFill>
                      <a:schemeClr val="bg2"/>
                    </a:solidFill>
                  </a:tcPr>
                </a:tc>
                <a:tc>
                  <a:txBody>
                    <a:bodyPr/>
                    <a:lstStyle/>
                    <a:p>
                      <a:pPr algn="ctr"/>
                      <a:endParaRPr lang="en-GB" sz="1100" dirty="0">
                        <a:latin typeface="+mj-lt"/>
                      </a:endParaRPr>
                    </a:p>
                  </a:txBody>
                  <a:tcPr anchor="ctr">
                    <a:solidFill>
                      <a:schemeClr val="bg2"/>
                    </a:solidFill>
                  </a:tcPr>
                </a:tc>
                <a:tc>
                  <a:txBody>
                    <a:bodyPr/>
                    <a:lstStyle/>
                    <a:p>
                      <a:pPr algn="ctr"/>
                      <a:endParaRPr lang="en-GB" sz="1100" dirty="0">
                        <a:latin typeface="+mj-lt"/>
                      </a:endParaRPr>
                    </a:p>
                  </a:txBody>
                  <a:tcPr anchor="ctr">
                    <a:solidFill>
                      <a:schemeClr val="bg1"/>
                    </a:solidFill>
                  </a:tcPr>
                </a:tc>
                <a:tc>
                  <a:txBody>
                    <a:bodyPr/>
                    <a:lstStyle/>
                    <a:p>
                      <a:pPr algn="ctr"/>
                      <a:endParaRPr lang="en-GB" sz="1100">
                        <a:latin typeface="+mj-lt"/>
                      </a:endParaRPr>
                    </a:p>
                  </a:txBody>
                  <a:tcPr anchor="ctr">
                    <a:solidFill>
                      <a:schemeClr val="bg1"/>
                    </a:solidFill>
                  </a:tcPr>
                </a:tc>
                <a:extLst>
                  <a:ext uri="{0D108BD9-81ED-4DB2-BD59-A6C34878D82A}">
                    <a16:rowId xmlns:a16="http://schemas.microsoft.com/office/drawing/2014/main" val="179749972"/>
                  </a:ext>
                </a:extLst>
              </a:tr>
              <a:tr h="136871">
                <a:tc>
                  <a:txBody>
                    <a:bodyPr/>
                    <a:lstStyle/>
                    <a:p>
                      <a:r>
                        <a:rPr lang="en-GB" sz="1000" dirty="0">
                          <a:latin typeface="+mj-lt"/>
                        </a:rPr>
                        <a:t>Azure Active Directory Premium Plan 2</a:t>
                      </a:r>
                    </a:p>
                  </a:txBody>
                  <a:tcPr/>
                </a:tc>
                <a:tc>
                  <a:txBody>
                    <a:bodyPr/>
                    <a:lstStyle/>
                    <a:p>
                      <a:pPr algn="ctr"/>
                      <a:r>
                        <a:rPr lang="en-GB" sz="1000" dirty="0">
                          <a:latin typeface="+mj-lt"/>
                        </a:rPr>
                        <a:t>1:15</a:t>
                      </a:r>
                    </a:p>
                  </a:txBody>
                  <a:tcPr/>
                </a:tc>
                <a:tc>
                  <a:txBody>
                    <a:bodyPr/>
                    <a:lstStyle/>
                    <a:p>
                      <a:pPr algn="ctr"/>
                      <a:endParaRPr lang="en-GB" sz="1100">
                        <a:latin typeface="+mj-lt"/>
                      </a:endParaRPr>
                    </a:p>
                  </a:txBody>
                  <a:tcPr anchor="ctr">
                    <a:solidFill>
                      <a:schemeClr val="bg1"/>
                    </a:solidFill>
                  </a:tcPr>
                </a:tc>
                <a:tc>
                  <a:txBody>
                    <a:bodyPr/>
                    <a:lstStyle/>
                    <a:p>
                      <a:pPr algn="ctr"/>
                      <a:endParaRPr lang="en-GB" sz="1100" dirty="0">
                        <a:latin typeface="+mj-lt"/>
                      </a:endParaRPr>
                    </a:p>
                  </a:txBody>
                  <a:tcPr anchor="ctr">
                    <a:solidFill>
                      <a:schemeClr val="bg1"/>
                    </a:solidFill>
                  </a:tcPr>
                </a:tc>
                <a:tc>
                  <a:txBody>
                    <a:bodyPr/>
                    <a:lstStyle/>
                    <a:p>
                      <a:pPr algn="ctr"/>
                      <a:endParaRPr lang="en-GB" sz="1100" dirty="0">
                        <a:latin typeface="+mj-lt"/>
                      </a:endParaRPr>
                    </a:p>
                  </a:txBody>
                  <a:tcPr anchor="ctr">
                    <a:solidFill>
                      <a:schemeClr val="bg1"/>
                    </a:solidFill>
                  </a:tcPr>
                </a:tc>
                <a:tc>
                  <a:txBody>
                    <a:bodyPr/>
                    <a:lstStyle/>
                    <a:p>
                      <a:pPr algn="ctr"/>
                      <a:endParaRPr lang="en-GB" sz="1100" dirty="0">
                        <a:latin typeface="+mj-lt"/>
                      </a:endParaRPr>
                    </a:p>
                  </a:txBody>
                  <a:tcPr anchor="ctr">
                    <a:solidFill>
                      <a:schemeClr val="bg2"/>
                    </a:solidFill>
                  </a:tcPr>
                </a:tc>
                <a:tc>
                  <a:txBody>
                    <a:bodyPr/>
                    <a:lstStyle/>
                    <a:p>
                      <a:pPr algn="ctr"/>
                      <a:r>
                        <a:rPr lang="en-US" sz="1100" kern="1200" dirty="0">
                          <a:solidFill>
                            <a:schemeClr val="dk1"/>
                          </a:solidFill>
                          <a:effectLst/>
                          <a:latin typeface="+mn-lt"/>
                          <a:ea typeface="+mn-ea"/>
                          <a:cs typeface="+mn-cs"/>
                          <a:sym typeface="Wingdings" panose="05000000000000000000" pitchFamily="2" charset="2"/>
                        </a:rPr>
                        <a:t></a:t>
                      </a:r>
                      <a:endParaRPr lang="en-GB" sz="1100" dirty="0">
                        <a:latin typeface="+mj-lt"/>
                      </a:endParaRPr>
                    </a:p>
                  </a:txBody>
                  <a:tcPr anchor="ctr">
                    <a:solidFill>
                      <a:schemeClr val="bg2"/>
                    </a:solidFill>
                  </a:tcPr>
                </a:tc>
                <a:tc>
                  <a:txBody>
                    <a:bodyPr/>
                    <a:lstStyle/>
                    <a:p>
                      <a:pPr algn="ctr"/>
                      <a:endParaRPr lang="en-GB" sz="1100" dirty="0">
                        <a:latin typeface="+mj-lt"/>
                      </a:endParaRPr>
                    </a:p>
                  </a:txBody>
                  <a:tcPr anchor="ctr">
                    <a:solidFill>
                      <a:schemeClr val="bg2"/>
                    </a:solidFill>
                  </a:tcPr>
                </a:tc>
                <a:tc>
                  <a:txBody>
                    <a:bodyPr/>
                    <a:lstStyle/>
                    <a:p>
                      <a:pPr algn="ctr"/>
                      <a:endParaRPr lang="en-GB" sz="1100" dirty="0">
                        <a:latin typeface="+mj-lt"/>
                      </a:endParaRPr>
                    </a:p>
                  </a:txBody>
                  <a:tcPr anchor="ctr">
                    <a:solidFill>
                      <a:schemeClr val="bg2"/>
                    </a:solidFill>
                  </a:tcPr>
                </a:tc>
                <a:tc>
                  <a:txBody>
                    <a:bodyPr/>
                    <a:lstStyle/>
                    <a:p>
                      <a:pPr algn="ctr"/>
                      <a:endParaRPr lang="en-GB" sz="1100" dirty="0">
                        <a:latin typeface="+mj-lt"/>
                      </a:endParaRPr>
                    </a:p>
                  </a:txBody>
                  <a:tcPr anchor="ctr">
                    <a:solidFill>
                      <a:schemeClr val="bg1"/>
                    </a:solidFill>
                  </a:tcPr>
                </a:tc>
                <a:tc>
                  <a:txBody>
                    <a:bodyPr/>
                    <a:lstStyle/>
                    <a:p>
                      <a:pPr algn="ctr"/>
                      <a:endParaRPr lang="en-GB" sz="1100" dirty="0">
                        <a:latin typeface="+mj-lt"/>
                      </a:endParaRPr>
                    </a:p>
                  </a:txBody>
                  <a:tcPr anchor="ctr">
                    <a:solidFill>
                      <a:schemeClr val="bg1"/>
                    </a:solidFill>
                  </a:tcPr>
                </a:tc>
                <a:extLst>
                  <a:ext uri="{0D108BD9-81ED-4DB2-BD59-A6C34878D82A}">
                    <a16:rowId xmlns:a16="http://schemas.microsoft.com/office/drawing/2014/main" val="4279016658"/>
                  </a:ext>
                </a:extLst>
              </a:tr>
              <a:tr h="136871">
                <a:tc>
                  <a:txBody>
                    <a:bodyPr/>
                    <a:lstStyle/>
                    <a:p>
                      <a:r>
                        <a:rPr lang="en-GB" sz="1000" dirty="0">
                          <a:latin typeface="+mj-lt"/>
                        </a:rPr>
                        <a:t>Advanced Threat Analytics</a:t>
                      </a:r>
                    </a:p>
                  </a:txBody>
                  <a:tcPr/>
                </a:tc>
                <a:tc>
                  <a:txBody>
                    <a:bodyPr/>
                    <a:lstStyle/>
                    <a:p>
                      <a:pPr algn="ctr"/>
                      <a:r>
                        <a:rPr lang="en-GB" sz="1000" dirty="0">
                          <a:latin typeface="+mj-lt"/>
                        </a:rPr>
                        <a:t>1:15</a:t>
                      </a:r>
                    </a:p>
                  </a:txBody>
                  <a:tcPr/>
                </a:tc>
                <a:tc>
                  <a:txBody>
                    <a:bodyPr/>
                    <a:lstStyle/>
                    <a:p>
                      <a:pPr algn="ctr"/>
                      <a:endParaRPr lang="en-GB" sz="1100">
                        <a:latin typeface="+mj-lt"/>
                      </a:endParaRPr>
                    </a:p>
                  </a:txBody>
                  <a:tcPr anchor="ctr">
                    <a:solidFill>
                      <a:schemeClr val="bg1"/>
                    </a:solidFill>
                  </a:tcPr>
                </a:tc>
                <a:tc>
                  <a:txBody>
                    <a:bodyPr/>
                    <a:lstStyle/>
                    <a:p>
                      <a:pPr algn="ctr"/>
                      <a:endParaRPr lang="en-GB" sz="1100" dirty="0">
                        <a:latin typeface="+mj-lt"/>
                      </a:endParaRPr>
                    </a:p>
                  </a:txBody>
                  <a:tcPr anchor="ctr">
                    <a:solidFill>
                      <a:schemeClr val="bg1"/>
                    </a:solidFill>
                  </a:tcPr>
                </a:tc>
                <a:tc>
                  <a:txBody>
                    <a:bodyPr/>
                    <a:lstStyle/>
                    <a:p>
                      <a:pPr algn="ctr"/>
                      <a:endParaRPr lang="en-GB" sz="1100" dirty="0">
                        <a:latin typeface="+mj-lt"/>
                      </a:endParaRPr>
                    </a:p>
                  </a:txBody>
                  <a:tcPr anchor="ctr">
                    <a:solidFill>
                      <a:schemeClr val="bg1"/>
                    </a:solidFill>
                  </a:tcPr>
                </a:tc>
                <a:tc>
                  <a:txBody>
                    <a:bodyPr/>
                    <a:lstStyle/>
                    <a:p>
                      <a:pPr algn="ctr"/>
                      <a:endParaRPr lang="en-GB" sz="1100" dirty="0">
                        <a:latin typeface="+mj-lt"/>
                      </a:endParaRPr>
                    </a:p>
                  </a:txBody>
                  <a:tcPr anchor="ctr">
                    <a:solidFill>
                      <a:schemeClr val="bg2"/>
                    </a:solidFill>
                  </a:tcPr>
                </a:tc>
                <a:tc>
                  <a:txBody>
                    <a:bodyPr/>
                    <a:lstStyle/>
                    <a:p>
                      <a:pPr algn="ctr"/>
                      <a:endParaRPr lang="en-GB" sz="1100" dirty="0">
                        <a:latin typeface="+mj-lt"/>
                      </a:endParaRPr>
                    </a:p>
                  </a:txBody>
                  <a:tcPr anchor="ctr">
                    <a:solidFill>
                      <a:schemeClr val="bg2"/>
                    </a:solidFill>
                  </a:tcPr>
                </a:tc>
                <a:tc>
                  <a:txBody>
                    <a:bodyPr/>
                    <a:lstStyle/>
                    <a:p>
                      <a:pPr algn="ctr"/>
                      <a:r>
                        <a:rPr lang="en-US" sz="1100" kern="1200" dirty="0">
                          <a:solidFill>
                            <a:schemeClr val="dk1"/>
                          </a:solidFill>
                          <a:effectLst/>
                          <a:latin typeface="+mn-lt"/>
                          <a:ea typeface="+mn-ea"/>
                          <a:cs typeface="+mn-cs"/>
                          <a:sym typeface="Wingdings" panose="05000000000000000000" pitchFamily="2" charset="2"/>
                        </a:rPr>
                        <a:t></a:t>
                      </a:r>
                      <a:endParaRPr lang="en-GB" sz="1100" dirty="0">
                        <a:latin typeface="+mj-lt"/>
                      </a:endParaRPr>
                    </a:p>
                  </a:txBody>
                  <a:tcPr anchor="ctr">
                    <a:solidFill>
                      <a:schemeClr val="bg2"/>
                    </a:solidFill>
                  </a:tcPr>
                </a:tc>
                <a:tc>
                  <a:txBody>
                    <a:bodyPr/>
                    <a:lstStyle/>
                    <a:p>
                      <a:pPr algn="ctr"/>
                      <a:endParaRPr lang="en-GB" sz="1100" dirty="0">
                        <a:latin typeface="+mj-lt"/>
                      </a:endParaRPr>
                    </a:p>
                  </a:txBody>
                  <a:tcPr anchor="ctr">
                    <a:solidFill>
                      <a:schemeClr val="bg2"/>
                    </a:solidFill>
                  </a:tcPr>
                </a:tc>
                <a:tc>
                  <a:txBody>
                    <a:bodyPr/>
                    <a:lstStyle/>
                    <a:p>
                      <a:pPr algn="ctr"/>
                      <a:endParaRPr lang="en-GB" sz="1100" dirty="0">
                        <a:latin typeface="+mj-lt"/>
                      </a:endParaRPr>
                    </a:p>
                  </a:txBody>
                  <a:tcPr anchor="ctr">
                    <a:solidFill>
                      <a:schemeClr val="bg1"/>
                    </a:solidFill>
                  </a:tcPr>
                </a:tc>
                <a:tc>
                  <a:txBody>
                    <a:bodyPr/>
                    <a:lstStyle/>
                    <a:p>
                      <a:pPr algn="ctr"/>
                      <a:endParaRPr lang="en-GB" sz="1100" dirty="0">
                        <a:latin typeface="+mj-lt"/>
                      </a:endParaRPr>
                    </a:p>
                  </a:txBody>
                  <a:tcPr anchor="ctr">
                    <a:solidFill>
                      <a:schemeClr val="bg1"/>
                    </a:solidFill>
                  </a:tcPr>
                </a:tc>
                <a:extLst>
                  <a:ext uri="{0D108BD9-81ED-4DB2-BD59-A6C34878D82A}">
                    <a16:rowId xmlns:a16="http://schemas.microsoft.com/office/drawing/2014/main" val="1920393772"/>
                  </a:ext>
                </a:extLst>
              </a:tr>
              <a:tr h="136871">
                <a:tc>
                  <a:txBody>
                    <a:bodyPr/>
                    <a:lstStyle/>
                    <a:p>
                      <a:r>
                        <a:rPr lang="en-GB" sz="1000" dirty="0">
                          <a:latin typeface="+mj-lt"/>
                        </a:rPr>
                        <a:t>Intune/Intune for Education</a:t>
                      </a:r>
                    </a:p>
                  </a:txBody>
                  <a:tcPr/>
                </a:tc>
                <a:tc>
                  <a:txBody>
                    <a:bodyPr/>
                    <a:lstStyle/>
                    <a:p>
                      <a:pPr algn="ctr"/>
                      <a:r>
                        <a:rPr lang="en-GB" sz="1000" dirty="0">
                          <a:latin typeface="+mj-lt"/>
                        </a:rPr>
                        <a:t>1:15</a:t>
                      </a:r>
                    </a:p>
                  </a:txBody>
                  <a:tcPr/>
                </a:tc>
                <a:tc>
                  <a:txBody>
                    <a:bodyPr/>
                    <a:lstStyle/>
                    <a:p>
                      <a:pPr algn="ctr"/>
                      <a:endParaRPr lang="en-GB" sz="1100" dirty="0">
                        <a:latin typeface="+mj-lt"/>
                      </a:endParaRPr>
                    </a:p>
                  </a:txBody>
                  <a:tcPr anchor="ctr">
                    <a:solidFill>
                      <a:schemeClr val="bg1"/>
                    </a:solidFill>
                  </a:tcPr>
                </a:tc>
                <a:tc>
                  <a:txBody>
                    <a:bodyPr/>
                    <a:lstStyle/>
                    <a:p>
                      <a:pPr algn="ctr"/>
                      <a:endParaRPr lang="en-GB" sz="1100" dirty="0">
                        <a:latin typeface="+mj-lt"/>
                      </a:endParaRPr>
                    </a:p>
                  </a:txBody>
                  <a:tcPr anchor="ctr">
                    <a:solidFill>
                      <a:schemeClr val="bg1"/>
                    </a:solidFill>
                  </a:tcPr>
                </a:tc>
                <a:tc>
                  <a:txBody>
                    <a:bodyPr/>
                    <a:lstStyle/>
                    <a:p>
                      <a:pPr algn="ctr"/>
                      <a:endParaRPr lang="en-GB" sz="1100" dirty="0">
                        <a:latin typeface="+mj-lt"/>
                      </a:endParaRPr>
                    </a:p>
                  </a:txBody>
                  <a:tcPr anchor="ctr">
                    <a:solidFill>
                      <a:schemeClr val="bg1"/>
                    </a:solidFill>
                  </a:tcPr>
                </a:tc>
                <a:tc>
                  <a:txBody>
                    <a:bodyPr/>
                    <a:lstStyle/>
                    <a:p>
                      <a:pPr algn="ctr"/>
                      <a:endParaRPr lang="en-GB" sz="1100" dirty="0">
                        <a:latin typeface="+mj-lt"/>
                      </a:endParaRPr>
                    </a:p>
                  </a:txBody>
                  <a:tcPr anchor="ctr">
                    <a:solidFill>
                      <a:schemeClr val="bg2"/>
                    </a:solidFill>
                  </a:tcPr>
                </a:tc>
                <a:tc>
                  <a:txBody>
                    <a:bodyPr/>
                    <a:lstStyle/>
                    <a:p>
                      <a:pPr algn="ctr"/>
                      <a:endParaRPr lang="en-GB" sz="1100" dirty="0">
                        <a:latin typeface="+mj-lt"/>
                      </a:endParaRPr>
                    </a:p>
                  </a:txBody>
                  <a:tcPr anchor="ctr">
                    <a:solidFill>
                      <a:schemeClr val="bg2"/>
                    </a:solidFill>
                  </a:tcPr>
                </a:tc>
                <a:tc>
                  <a:txBody>
                    <a:bodyPr/>
                    <a:lstStyle/>
                    <a:p>
                      <a:pPr algn="ctr"/>
                      <a:endParaRPr lang="en-GB" sz="1100" dirty="0">
                        <a:latin typeface="+mj-lt"/>
                      </a:endParaRPr>
                    </a:p>
                  </a:txBody>
                  <a:tcPr anchor="ctr">
                    <a:solidFill>
                      <a:schemeClr val="bg2"/>
                    </a:solidFill>
                  </a:tcPr>
                </a:tc>
                <a:tc>
                  <a:txBody>
                    <a:bodyPr/>
                    <a:lstStyle/>
                    <a:p>
                      <a:pPr algn="ctr"/>
                      <a:r>
                        <a:rPr lang="en-US" sz="1100" kern="1200" dirty="0">
                          <a:solidFill>
                            <a:schemeClr val="dk1"/>
                          </a:solidFill>
                          <a:effectLst/>
                          <a:latin typeface="+mn-lt"/>
                          <a:ea typeface="+mn-ea"/>
                          <a:cs typeface="+mn-cs"/>
                          <a:sym typeface="Wingdings" panose="05000000000000000000" pitchFamily="2" charset="2"/>
                        </a:rPr>
                        <a:t></a:t>
                      </a:r>
                      <a:endParaRPr lang="en-GB" sz="1100" dirty="0">
                        <a:latin typeface="+mj-lt"/>
                      </a:endParaRPr>
                    </a:p>
                  </a:txBody>
                  <a:tcPr anchor="ctr">
                    <a:solidFill>
                      <a:schemeClr val="bg2"/>
                    </a:solidFill>
                  </a:tcPr>
                </a:tc>
                <a:tc>
                  <a:txBody>
                    <a:bodyPr/>
                    <a:lstStyle/>
                    <a:p>
                      <a:pPr algn="ctr"/>
                      <a:endParaRPr lang="en-GB" sz="1100" dirty="0">
                        <a:latin typeface="+mj-lt"/>
                      </a:endParaRPr>
                    </a:p>
                  </a:txBody>
                  <a:tcPr anchor="ctr">
                    <a:solidFill>
                      <a:schemeClr val="bg1"/>
                    </a:solidFill>
                  </a:tcPr>
                </a:tc>
                <a:tc>
                  <a:txBody>
                    <a:bodyPr/>
                    <a:lstStyle/>
                    <a:p>
                      <a:pPr algn="ctr"/>
                      <a:endParaRPr lang="en-GB" sz="1100" dirty="0">
                        <a:latin typeface="+mj-lt"/>
                      </a:endParaRPr>
                    </a:p>
                  </a:txBody>
                  <a:tcPr anchor="ctr">
                    <a:solidFill>
                      <a:schemeClr val="bg1"/>
                    </a:solidFill>
                  </a:tcPr>
                </a:tc>
                <a:extLst>
                  <a:ext uri="{0D108BD9-81ED-4DB2-BD59-A6C34878D82A}">
                    <a16:rowId xmlns:a16="http://schemas.microsoft.com/office/drawing/2014/main" val="4253333373"/>
                  </a:ext>
                </a:extLst>
              </a:tr>
              <a:tr h="136871">
                <a:tc>
                  <a:txBody>
                    <a:bodyPr/>
                    <a:lstStyle/>
                    <a:p>
                      <a:r>
                        <a:rPr lang="en-GB" sz="1000" dirty="0">
                          <a:latin typeface="+mj-lt"/>
                        </a:rPr>
                        <a:t>EMS E3</a:t>
                      </a:r>
                    </a:p>
                  </a:txBody>
                  <a:tcPr/>
                </a:tc>
                <a:tc>
                  <a:txBody>
                    <a:bodyPr/>
                    <a:lstStyle/>
                    <a:p>
                      <a:pPr algn="ctr"/>
                      <a:r>
                        <a:rPr lang="en-GB" sz="1000" dirty="0">
                          <a:latin typeface="+mj-lt"/>
                        </a:rPr>
                        <a:t>1:40</a:t>
                      </a:r>
                    </a:p>
                  </a:txBody>
                  <a:tcPr/>
                </a:tc>
                <a:tc>
                  <a:txBody>
                    <a:bodyPr/>
                    <a:lstStyle/>
                    <a:p>
                      <a:pPr algn="ctr"/>
                      <a:endParaRPr lang="en-GB" sz="1100" dirty="0">
                        <a:latin typeface="+mj-lt"/>
                      </a:endParaRPr>
                    </a:p>
                  </a:txBody>
                  <a:tcPr anchor="ctr">
                    <a:solidFill>
                      <a:schemeClr val="bg1"/>
                    </a:solidFill>
                  </a:tcPr>
                </a:tc>
                <a:tc>
                  <a:txBody>
                    <a:bodyPr/>
                    <a:lstStyle/>
                    <a:p>
                      <a:pPr algn="ctr"/>
                      <a:endParaRPr lang="en-GB" sz="1100" dirty="0">
                        <a:latin typeface="+mj-lt"/>
                      </a:endParaRPr>
                    </a:p>
                  </a:txBody>
                  <a:tcPr anchor="ctr">
                    <a:solidFill>
                      <a:schemeClr val="bg1"/>
                    </a:solidFill>
                  </a:tcPr>
                </a:tc>
                <a:tc>
                  <a:txBody>
                    <a:bodyPr/>
                    <a:lstStyle/>
                    <a:p>
                      <a:pPr algn="ctr"/>
                      <a:endParaRPr lang="en-GB" sz="1100" dirty="0">
                        <a:latin typeface="+mj-lt"/>
                      </a:endParaRPr>
                    </a:p>
                  </a:txBody>
                  <a:tcPr anchor="ctr">
                    <a:solidFill>
                      <a:schemeClr val="bg1"/>
                    </a:solidFill>
                  </a:tcPr>
                </a:tc>
                <a:tc>
                  <a:txBody>
                    <a:bodyPr/>
                    <a:lstStyle/>
                    <a:p>
                      <a:pPr algn="ctr"/>
                      <a:r>
                        <a:rPr lang="en-US" sz="1100" kern="1200" dirty="0">
                          <a:solidFill>
                            <a:schemeClr val="dk1"/>
                          </a:solidFill>
                          <a:effectLst/>
                          <a:latin typeface="+mn-lt"/>
                          <a:ea typeface="+mn-ea"/>
                          <a:cs typeface="+mn-cs"/>
                          <a:sym typeface="Wingdings" panose="05000000000000000000" pitchFamily="2" charset="2"/>
                        </a:rPr>
                        <a:t></a:t>
                      </a:r>
                      <a:endParaRPr lang="en-GB" sz="1100" dirty="0">
                        <a:latin typeface="+mj-lt"/>
                      </a:endParaRPr>
                    </a:p>
                  </a:txBody>
                  <a:tcPr anchor="ctr">
                    <a:solidFill>
                      <a:schemeClr val="bg2"/>
                    </a:solidFill>
                  </a:tcPr>
                </a:tc>
                <a:tc>
                  <a:txBody>
                    <a:bodyPr/>
                    <a:lstStyle/>
                    <a:p>
                      <a:pPr algn="ctr"/>
                      <a:endParaRPr lang="en-GB" sz="1100" dirty="0">
                        <a:latin typeface="+mj-lt"/>
                      </a:endParaRPr>
                    </a:p>
                  </a:txBody>
                  <a:tcPr anchor="ctr">
                    <a:solidFill>
                      <a:schemeClr val="bg2"/>
                    </a:solidFill>
                  </a:tcPr>
                </a:tc>
                <a:tc>
                  <a:txBody>
                    <a:bodyPr/>
                    <a:lstStyle/>
                    <a:p>
                      <a:pPr algn="ctr"/>
                      <a:r>
                        <a:rPr lang="en-US" sz="1100" kern="1200" dirty="0">
                          <a:solidFill>
                            <a:schemeClr val="dk1"/>
                          </a:solidFill>
                          <a:effectLst/>
                          <a:latin typeface="+mn-lt"/>
                          <a:ea typeface="+mn-ea"/>
                          <a:cs typeface="+mn-cs"/>
                          <a:sym typeface="Wingdings" panose="05000000000000000000" pitchFamily="2" charset="2"/>
                        </a:rPr>
                        <a:t></a:t>
                      </a:r>
                      <a:endParaRPr lang="en-GB" sz="1100" dirty="0">
                        <a:latin typeface="+mj-lt"/>
                      </a:endParaRPr>
                    </a:p>
                  </a:txBody>
                  <a:tcPr anchor="ctr">
                    <a:solidFill>
                      <a:schemeClr val="bg2"/>
                    </a:solidFill>
                  </a:tcPr>
                </a:tc>
                <a:tc>
                  <a:txBody>
                    <a:bodyPr/>
                    <a:lstStyle/>
                    <a:p>
                      <a:pPr algn="ctr"/>
                      <a:r>
                        <a:rPr lang="en-US" sz="1100" kern="1200" dirty="0">
                          <a:solidFill>
                            <a:schemeClr val="dk1"/>
                          </a:solidFill>
                          <a:effectLst/>
                          <a:latin typeface="+mn-lt"/>
                          <a:ea typeface="+mn-ea"/>
                          <a:cs typeface="+mn-cs"/>
                          <a:sym typeface="Wingdings" panose="05000000000000000000" pitchFamily="2" charset="2"/>
                        </a:rPr>
                        <a:t></a:t>
                      </a:r>
                      <a:endParaRPr lang="en-GB" sz="1100" dirty="0">
                        <a:latin typeface="+mj-lt"/>
                      </a:endParaRPr>
                    </a:p>
                  </a:txBody>
                  <a:tcPr anchor="ctr">
                    <a:solidFill>
                      <a:schemeClr val="bg2"/>
                    </a:solidFill>
                  </a:tcPr>
                </a:tc>
                <a:tc>
                  <a:txBody>
                    <a:bodyPr/>
                    <a:lstStyle/>
                    <a:p>
                      <a:pPr algn="ctr"/>
                      <a:endParaRPr lang="en-GB" sz="1100" dirty="0">
                        <a:latin typeface="+mj-lt"/>
                      </a:endParaRPr>
                    </a:p>
                  </a:txBody>
                  <a:tcPr anchor="ctr">
                    <a:solidFill>
                      <a:schemeClr val="bg1"/>
                    </a:solidFill>
                  </a:tcPr>
                </a:tc>
                <a:tc>
                  <a:txBody>
                    <a:bodyPr/>
                    <a:lstStyle/>
                    <a:p>
                      <a:pPr algn="ctr"/>
                      <a:endParaRPr lang="en-GB" sz="1100" dirty="0">
                        <a:latin typeface="+mj-lt"/>
                      </a:endParaRPr>
                    </a:p>
                  </a:txBody>
                  <a:tcPr anchor="ctr">
                    <a:solidFill>
                      <a:schemeClr val="bg1"/>
                    </a:solidFill>
                  </a:tcPr>
                </a:tc>
                <a:extLst>
                  <a:ext uri="{0D108BD9-81ED-4DB2-BD59-A6C34878D82A}">
                    <a16:rowId xmlns:a16="http://schemas.microsoft.com/office/drawing/2014/main" val="840918417"/>
                  </a:ext>
                </a:extLst>
              </a:tr>
              <a:tr h="136871">
                <a:tc>
                  <a:txBody>
                    <a:bodyPr/>
                    <a:lstStyle/>
                    <a:p>
                      <a:r>
                        <a:rPr lang="en-GB" sz="1000" dirty="0">
                          <a:latin typeface="+mj-lt"/>
                        </a:rPr>
                        <a:t>EMS E5</a:t>
                      </a:r>
                    </a:p>
                  </a:txBody>
                  <a:tcPr/>
                </a:tc>
                <a:tc>
                  <a:txBody>
                    <a:bodyPr/>
                    <a:lstStyle/>
                    <a:p>
                      <a:pPr algn="ctr"/>
                      <a:r>
                        <a:rPr lang="en-GB" sz="1000" dirty="0">
                          <a:latin typeface="+mj-lt"/>
                        </a:rPr>
                        <a:t>1:40</a:t>
                      </a:r>
                    </a:p>
                  </a:txBody>
                  <a:tcPr/>
                </a:tc>
                <a:tc>
                  <a:txBody>
                    <a:bodyPr/>
                    <a:lstStyle/>
                    <a:p>
                      <a:pPr algn="ctr"/>
                      <a:endParaRPr lang="en-GB" sz="1100" dirty="0">
                        <a:latin typeface="+mj-lt"/>
                      </a:endParaRPr>
                    </a:p>
                  </a:txBody>
                  <a:tcPr anchor="ctr">
                    <a:solidFill>
                      <a:schemeClr val="bg1"/>
                    </a:solidFill>
                  </a:tcPr>
                </a:tc>
                <a:tc>
                  <a:txBody>
                    <a:bodyPr/>
                    <a:lstStyle/>
                    <a:p>
                      <a:pPr algn="ctr"/>
                      <a:endParaRPr lang="en-GB" sz="1100" dirty="0">
                        <a:latin typeface="+mj-lt"/>
                      </a:endParaRPr>
                    </a:p>
                  </a:txBody>
                  <a:tcPr anchor="ctr">
                    <a:solidFill>
                      <a:schemeClr val="bg1"/>
                    </a:solidFill>
                  </a:tcPr>
                </a:tc>
                <a:tc>
                  <a:txBody>
                    <a:bodyPr/>
                    <a:lstStyle/>
                    <a:p>
                      <a:pPr algn="ctr"/>
                      <a:endParaRPr lang="en-GB" sz="1100" dirty="0">
                        <a:latin typeface="+mj-lt"/>
                      </a:endParaRPr>
                    </a:p>
                  </a:txBody>
                  <a:tcPr anchor="ctr">
                    <a:solidFill>
                      <a:schemeClr val="bg1"/>
                    </a:solidFill>
                  </a:tcPr>
                </a:tc>
                <a:tc>
                  <a:txBody>
                    <a:bodyPr/>
                    <a:lstStyle/>
                    <a:p>
                      <a:pPr algn="ctr"/>
                      <a:endParaRPr lang="en-GB" sz="1100" dirty="0">
                        <a:latin typeface="+mj-lt"/>
                      </a:endParaRPr>
                    </a:p>
                  </a:txBody>
                  <a:tcPr anchor="ctr">
                    <a:solidFill>
                      <a:schemeClr val="bg2"/>
                    </a:solidFill>
                  </a:tcPr>
                </a:tc>
                <a:tc>
                  <a:txBody>
                    <a:bodyPr/>
                    <a:lstStyle/>
                    <a:p>
                      <a:pPr algn="ctr"/>
                      <a:r>
                        <a:rPr lang="en-US" sz="1100" kern="1200" dirty="0">
                          <a:solidFill>
                            <a:schemeClr val="dk1"/>
                          </a:solidFill>
                          <a:effectLst/>
                          <a:latin typeface="+mn-lt"/>
                          <a:ea typeface="+mn-ea"/>
                          <a:cs typeface="+mn-cs"/>
                          <a:sym typeface="Wingdings" panose="05000000000000000000" pitchFamily="2" charset="2"/>
                        </a:rPr>
                        <a:t></a:t>
                      </a:r>
                      <a:endParaRPr lang="en-GB" sz="1100" dirty="0">
                        <a:latin typeface="+mj-lt"/>
                      </a:endParaRPr>
                    </a:p>
                  </a:txBody>
                  <a:tcPr anchor="ctr">
                    <a:solidFill>
                      <a:schemeClr val="bg2"/>
                    </a:solidFill>
                  </a:tcPr>
                </a:tc>
                <a:tc>
                  <a:txBody>
                    <a:bodyPr/>
                    <a:lstStyle/>
                    <a:p>
                      <a:pPr algn="ctr"/>
                      <a:r>
                        <a:rPr lang="en-US" sz="1100" kern="1200" dirty="0">
                          <a:solidFill>
                            <a:schemeClr val="dk1"/>
                          </a:solidFill>
                          <a:effectLst/>
                          <a:latin typeface="+mn-lt"/>
                          <a:ea typeface="+mn-ea"/>
                          <a:cs typeface="+mn-cs"/>
                          <a:sym typeface="Wingdings" panose="05000000000000000000" pitchFamily="2" charset="2"/>
                        </a:rPr>
                        <a:t></a:t>
                      </a:r>
                      <a:endParaRPr lang="en-GB" sz="1100" dirty="0">
                        <a:latin typeface="+mj-lt"/>
                      </a:endParaRPr>
                    </a:p>
                  </a:txBody>
                  <a:tcPr anchor="ctr">
                    <a:solidFill>
                      <a:schemeClr val="bg2"/>
                    </a:solidFill>
                  </a:tcPr>
                </a:tc>
                <a:tc>
                  <a:txBody>
                    <a:bodyPr/>
                    <a:lstStyle/>
                    <a:p>
                      <a:pPr algn="ctr"/>
                      <a:r>
                        <a:rPr lang="en-US" sz="1100" kern="1200" dirty="0">
                          <a:solidFill>
                            <a:schemeClr val="dk1"/>
                          </a:solidFill>
                          <a:effectLst/>
                          <a:latin typeface="+mn-lt"/>
                          <a:ea typeface="+mn-ea"/>
                          <a:cs typeface="+mn-cs"/>
                          <a:sym typeface="Wingdings" panose="05000000000000000000" pitchFamily="2" charset="2"/>
                        </a:rPr>
                        <a:t></a:t>
                      </a:r>
                      <a:endParaRPr lang="en-GB" sz="1100" dirty="0">
                        <a:latin typeface="+mj-lt"/>
                      </a:endParaRPr>
                    </a:p>
                  </a:txBody>
                  <a:tcPr anchor="ctr">
                    <a:solidFill>
                      <a:schemeClr val="bg2"/>
                    </a:solidFill>
                  </a:tcPr>
                </a:tc>
                <a:tc>
                  <a:txBody>
                    <a:bodyPr/>
                    <a:lstStyle/>
                    <a:p>
                      <a:pPr algn="ctr"/>
                      <a:endParaRPr lang="en-GB" sz="1100" dirty="0">
                        <a:latin typeface="+mj-lt"/>
                      </a:endParaRPr>
                    </a:p>
                  </a:txBody>
                  <a:tcPr anchor="ctr">
                    <a:solidFill>
                      <a:schemeClr val="bg1"/>
                    </a:solidFill>
                  </a:tcPr>
                </a:tc>
                <a:tc>
                  <a:txBody>
                    <a:bodyPr/>
                    <a:lstStyle/>
                    <a:p>
                      <a:pPr algn="ctr"/>
                      <a:endParaRPr lang="en-GB" sz="1100" dirty="0">
                        <a:latin typeface="+mj-lt"/>
                      </a:endParaRPr>
                    </a:p>
                  </a:txBody>
                  <a:tcPr anchor="ctr">
                    <a:solidFill>
                      <a:schemeClr val="bg1"/>
                    </a:solidFill>
                  </a:tcPr>
                </a:tc>
                <a:extLst>
                  <a:ext uri="{0D108BD9-81ED-4DB2-BD59-A6C34878D82A}">
                    <a16:rowId xmlns:a16="http://schemas.microsoft.com/office/drawing/2014/main" val="21271159"/>
                  </a:ext>
                </a:extLst>
              </a:tr>
              <a:tr h="184980">
                <a:tc>
                  <a:txBody>
                    <a:bodyPr/>
                    <a:lstStyle/>
                    <a:p>
                      <a:r>
                        <a:rPr lang="en-GB" sz="1000" dirty="0">
                          <a:latin typeface="+mj-lt"/>
                        </a:rPr>
                        <a:t>Windows 10 Education A3/A5</a:t>
                      </a:r>
                    </a:p>
                  </a:txBody>
                  <a:tcPr/>
                </a:tc>
                <a:tc>
                  <a:txBody>
                    <a:bodyPr/>
                    <a:lstStyle/>
                    <a:p>
                      <a:pPr algn="ctr"/>
                      <a:r>
                        <a:rPr lang="en-GB" sz="1000" dirty="0">
                          <a:latin typeface="+mj-lt"/>
                        </a:rPr>
                        <a:t>1:40</a:t>
                      </a:r>
                    </a:p>
                  </a:txBody>
                  <a:tcPr/>
                </a:tc>
                <a:tc>
                  <a:txBody>
                    <a:bodyPr/>
                    <a:lstStyle/>
                    <a:p>
                      <a:pPr algn="ctr"/>
                      <a:endParaRPr lang="en-GB" sz="1100" dirty="0">
                        <a:latin typeface="+mj-lt"/>
                      </a:endParaRPr>
                    </a:p>
                  </a:txBody>
                  <a:tcPr anchor="ctr">
                    <a:solidFill>
                      <a:schemeClr val="bg1"/>
                    </a:solidFill>
                  </a:tcPr>
                </a:tc>
                <a:tc>
                  <a:txBody>
                    <a:bodyPr/>
                    <a:lstStyle/>
                    <a:p>
                      <a:pPr algn="ctr"/>
                      <a:endParaRPr lang="en-GB" sz="1100" dirty="0">
                        <a:latin typeface="+mj-lt"/>
                      </a:endParaRPr>
                    </a:p>
                  </a:txBody>
                  <a:tcPr anchor="ctr">
                    <a:solidFill>
                      <a:schemeClr val="bg1"/>
                    </a:solidFill>
                  </a:tcPr>
                </a:tc>
                <a:tc>
                  <a:txBody>
                    <a:bodyPr/>
                    <a:lstStyle/>
                    <a:p>
                      <a:pPr algn="ctr"/>
                      <a:endParaRPr lang="en-GB" sz="1100" dirty="0">
                        <a:latin typeface="+mj-lt"/>
                      </a:endParaRPr>
                    </a:p>
                  </a:txBody>
                  <a:tcPr anchor="ctr">
                    <a:solidFill>
                      <a:schemeClr val="bg1"/>
                    </a:solidFill>
                  </a:tcPr>
                </a:tc>
                <a:tc>
                  <a:txBody>
                    <a:bodyPr/>
                    <a:lstStyle/>
                    <a:p>
                      <a:pPr algn="ctr"/>
                      <a:endParaRPr lang="en-GB" sz="1100" dirty="0">
                        <a:latin typeface="+mj-lt"/>
                      </a:endParaRPr>
                    </a:p>
                  </a:txBody>
                  <a:tcPr anchor="ctr">
                    <a:solidFill>
                      <a:schemeClr val="bg1"/>
                    </a:solidFill>
                  </a:tcPr>
                </a:tc>
                <a:tc>
                  <a:txBody>
                    <a:bodyPr/>
                    <a:lstStyle/>
                    <a:p>
                      <a:pPr algn="ctr"/>
                      <a:endParaRPr lang="en-GB" sz="1100" dirty="0">
                        <a:latin typeface="+mj-lt"/>
                      </a:endParaRPr>
                    </a:p>
                  </a:txBody>
                  <a:tcPr anchor="ctr">
                    <a:solidFill>
                      <a:schemeClr val="bg1"/>
                    </a:solidFill>
                  </a:tcPr>
                </a:tc>
                <a:tc>
                  <a:txBody>
                    <a:bodyPr/>
                    <a:lstStyle/>
                    <a:p>
                      <a:pPr algn="ctr"/>
                      <a:endParaRPr lang="en-GB" sz="1100" dirty="0">
                        <a:latin typeface="+mj-lt"/>
                      </a:endParaRPr>
                    </a:p>
                  </a:txBody>
                  <a:tcPr anchor="ctr">
                    <a:solidFill>
                      <a:schemeClr val="bg1"/>
                    </a:solidFill>
                  </a:tcPr>
                </a:tc>
                <a:tc>
                  <a:txBody>
                    <a:bodyPr/>
                    <a:lstStyle/>
                    <a:p>
                      <a:pPr algn="ctr"/>
                      <a:endParaRPr lang="en-GB" sz="1100" dirty="0">
                        <a:latin typeface="+mj-lt"/>
                      </a:endParaRPr>
                    </a:p>
                  </a:txBody>
                  <a:tcPr anchor="ctr">
                    <a:solidFill>
                      <a:schemeClr val="bg1"/>
                    </a:solidFill>
                  </a:tcPr>
                </a:tc>
                <a:tc>
                  <a:txBody>
                    <a:bodyPr/>
                    <a:lstStyle/>
                    <a:p>
                      <a:pPr algn="ctr"/>
                      <a:r>
                        <a:rPr lang="en-US" sz="1100" kern="1200" dirty="0">
                          <a:solidFill>
                            <a:schemeClr val="dk1"/>
                          </a:solidFill>
                          <a:effectLst/>
                          <a:latin typeface="+mn-lt"/>
                          <a:ea typeface="+mn-ea"/>
                          <a:cs typeface="+mn-cs"/>
                          <a:sym typeface="Wingdings" panose="05000000000000000000" pitchFamily="2" charset="2"/>
                        </a:rPr>
                        <a:t></a:t>
                      </a:r>
                      <a:endParaRPr lang="en-GB" sz="1100" dirty="0">
                        <a:latin typeface="+mj-lt"/>
                      </a:endParaRPr>
                    </a:p>
                  </a:txBody>
                  <a:tcPr anchor="ctr">
                    <a:solidFill>
                      <a:schemeClr val="bg2"/>
                    </a:solidFill>
                  </a:tcPr>
                </a:tc>
                <a:tc>
                  <a:txBody>
                    <a:bodyPr/>
                    <a:lstStyle/>
                    <a:p>
                      <a:pPr algn="ctr"/>
                      <a:endParaRPr lang="en-GB" sz="1100" dirty="0">
                        <a:latin typeface="+mj-lt"/>
                      </a:endParaRPr>
                    </a:p>
                  </a:txBody>
                  <a:tcPr anchor="ctr">
                    <a:solidFill>
                      <a:schemeClr val="bg1"/>
                    </a:solidFill>
                  </a:tcPr>
                </a:tc>
                <a:extLst>
                  <a:ext uri="{0D108BD9-81ED-4DB2-BD59-A6C34878D82A}">
                    <a16:rowId xmlns:a16="http://schemas.microsoft.com/office/drawing/2014/main" val="1855426872"/>
                  </a:ext>
                </a:extLst>
              </a:tr>
              <a:tr h="136871">
                <a:tc>
                  <a:txBody>
                    <a:bodyPr/>
                    <a:lstStyle/>
                    <a:p>
                      <a:r>
                        <a:rPr lang="en-GB" sz="1000" dirty="0">
                          <a:latin typeface="+mj-lt"/>
                        </a:rPr>
                        <a:t>Minecraft: Education Edition</a:t>
                      </a:r>
                    </a:p>
                  </a:txBody>
                  <a:tcPr/>
                </a:tc>
                <a:tc>
                  <a:txBody>
                    <a:bodyPr/>
                    <a:lstStyle/>
                    <a:p>
                      <a:pPr algn="ctr"/>
                      <a:r>
                        <a:rPr lang="en-GB" sz="1000" dirty="0">
                          <a:latin typeface="+mj-lt"/>
                        </a:rPr>
                        <a:t>1:!5</a:t>
                      </a:r>
                    </a:p>
                  </a:txBody>
                  <a:tcPr/>
                </a:tc>
                <a:tc>
                  <a:txBody>
                    <a:bodyPr/>
                    <a:lstStyle/>
                    <a:p>
                      <a:pPr algn="ctr"/>
                      <a:endParaRPr lang="en-GB" sz="1100" dirty="0">
                        <a:latin typeface="+mj-lt"/>
                      </a:endParaRPr>
                    </a:p>
                  </a:txBody>
                  <a:tcPr anchor="ctr">
                    <a:solidFill>
                      <a:schemeClr val="bg1"/>
                    </a:solidFill>
                  </a:tcPr>
                </a:tc>
                <a:tc>
                  <a:txBody>
                    <a:bodyPr/>
                    <a:lstStyle/>
                    <a:p>
                      <a:pPr algn="ctr"/>
                      <a:endParaRPr lang="en-GB" sz="1100" dirty="0">
                        <a:latin typeface="+mj-lt"/>
                      </a:endParaRPr>
                    </a:p>
                  </a:txBody>
                  <a:tcPr anchor="ctr">
                    <a:solidFill>
                      <a:schemeClr val="bg1"/>
                    </a:solidFill>
                  </a:tcPr>
                </a:tc>
                <a:tc>
                  <a:txBody>
                    <a:bodyPr/>
                    <a:lstStyle/>
                    <a:p>
                      <a:pPr algn="ctr"/>
                      <a:endParaRPr lang="en-GB" sz="1100" dirty="0">
                        <a:latin typeface="+mj-lt"/>
                      </a:endParaRPr>
                    </a:p>
                  </a:txBody>
                  <a:tcPr anchor="ctr">
                    <a:solidFill>
                      <a:schemeClr val="bg1"/>
                    </a:solidFill>
                  </a:tcPr>
                </a:tc>
                <a:tc>
                  <a:txBody>
                    <a:bodyPr/>
                    <a:lstStyle/>
                    <a:p>
                      <a:pPr algn="ctr"/>
                      <a:endParaRPr lang="en-GB" sz="1100" dirty="0">
                        <a:latin typeface="+mj-lt"/>
                      </a:endParaRPr>
                    </a:p>
                  </a:txBody>
                  <a:tcPr anchor="ctr">
                    <a:solidFill>
                      <a:schemeClr val="bg1"/>
                    </a:solidFill>
                  </a:tcPr>
                </a:tc>
                <a:tc>
                  <a:txBody>
                    <a:bodyPr/>
                    <a:lstStyle/>
                    <a:p>
                      <a:pPr algn="ctr"/>
                      <a:endParaRPr lang="en-GB" sz="1100" dirty="0">
                        <a:latin typeface="+mj-lt"/>
                      </a:endParaRPr>
                    </a:p>
                  </a:txBody>
                  <a:tcPr anchor="ctr">
                    <a:solidFill>
                      <a:schemeClr val="bg1"/>
                    </a:solidFill>
                  </a:tcPr>
                </a:tc>
                <a:tc>
                  <a:txBody>
                    <a:bodyPr/>
                    <a:lstStyle/>
                    <a:p>
                      <a:pPr algn="ctr"/>
                      <a:endParaRPr lang="en-GB" sz="1100" dirty="0">
                        <a:latin typeface="+mj-lt"/>
                      </a:endParaRPr>
                    </a:p>
                  </a:txBody>
                  <a:tcPr anchor="ctr">
                    <a:solidFill>
                      <a:schemeClr val="bg1"/>
                    </a:solidFill>
                  </a:tcPr>
                </a:tc>
                <a:tc>
                  <a:txBody>
                    <a:bodyPr/>
                    <a:lstStyle/>
                    <a:p>
                      <a:pPr algn="ctr"/>
                      <a:endParaRPr lang="en-GB" sz="1100" dirty="0">
                        <a:latin typeface="+mj-lt"/>
                      </a:endParaRPr>
                    </a:p>
                  </a:txBody>
                  <a:tcPr anchor="ctr">
                    <a:solidFill>
                      <a:schemeClr val="bg1"/>
                    </a:solidFill>
                  </a:tcPr>
                </a:tc>
                <a:tc>
                  <a:txBody>
                    <a:bodyPr/>
                    <a:lstStyle/>
                    <a:p>
                      <a:pPr algn="ctr"/>
                      <a:endParaRPr lang="en-GB" sz="1100" dirty="0">
                        <a:latin typeface="+mj-lt"/>
                      </a:endParaRPr>
                    </a:p>
                  </a:txBody>
                  <a:tcPr anchor="ctr">
                    <a:solidFill>
                      <a:schemeClr val="bg1"/>
                    </a:solidFill>
                  </a:tcPr>
                </a:tc>
                <a:tc>
                  <a:txBody>
                    <a:bodyPr/>
                    <a:lstStyle/>
                    <a:p>
                      <a:pPr algn="ctr"/>
                      <a:r>
                        <a:rPr lang="en-US" sz="1100" kern="1200" dirty="0">
                          <a:solidFill>
                            <a:schemeClr val="dk1"/>
                          </a:solidFill>
                          <a:effectLst/>
                          <a:latin typeface="+mn-lt"/>
                          <a:ea typeface="+mn-ea"/>
                          <a:cs typeface="+mn-cs"/>
                          <a:sym typeface="Wingdings" panose="05000000000000000000" pitchFamily="2" charset="2"/>
                        </a:rPr>
                        <a:t></a:t>
                      </a:r>
                      <a:endParaRPr lang="en-GB" sz="1100" dirty="0">
                        <a:latin typeface="+mj-lt"/>
                      </a:endParaRPr>
                    </a:p>
                  </a:txBody>
                  <a:tcPr anchor="ctr">
                    <a:solidFill>
                      <a:schemeClr val="bg2"/>
                    </a:solidFill>
                  </a:tcPr>
                </a:tc>
                <a:extLst>
                  <a:ext uri="{0D108BD9-81ED-4DB2-BD59-A6C34878D82A}">
                    <a16:rowId xmlns:a16="http://schemas.microsoft.com/office/drawing/2014/main" val="1727519567"/>
                  </a:ext>
                </a:extLst>
              </a:tr>
              <a:tr h="136871">
                <a:tc>
                  <a:txBody>
                    <a:bodyPr/>
                    <a:lstStyle/>
                    <a:p>
                      <a:r>
                        <a:rPr lang="en-GB" sz="1000" dirty="0">
                          <a:latin typeface="+mj-lt"/>
                        </a:rPr>
                        <a:t>Microsoft 365 Education A3</a:t>
                      </a:r>
                    </a:p>
                  </a:txBody>
                  <a:tcPr/>
                </a:tc>
                <a:tc>
                  <a:txBody>
                    <a:bodyPr/>
                    <a:lstStyle/>
                    <a:p>
                      <a:pPr algn="ctr"/>
                      <a:r>
                        <a:rPr lang="en-GB" sz="1000" dirty="0">
                          <a:latin typeface="+mj-lt"/>
                        </a:rPr>
                        <a:t>1:40</a:t>
                      </a:r>
                    </a:p>
                  </a:txBody>
                  <a:tcPr/>
                </a:tc>
                <a:tc>
                  <a:txBody>
                    <a:bodyPr/>
                    <a:lstStyle/>
                    <a:p>
                      <a:pPr algn="ctr"/>
                      <a:r>
                        <a:rPr lang="en-US" sz="1100" kern="1200" dirty="0">
                          <a:solidFill>
                            <a:schemeClr val="dk1"/>
                          </a:solidFill>
                          <a:effectLst/>
                          <a:latin typeface="+mn-lt"/>
                          <a:ea typeface="+mn-ea"/>
                          <a:cs typeface="+mn-cs"/>
                          <a:sym typeface="Wingdings" panose="05000000000000000000" pitchFamily="2" charset="2"/>
                        </a:rPr>
                        <a:t></a:t>
                      </a:r>
                      <a:endParaRPr lang="en-GB" sz="1100" dirty="0">
                        <a:latin typeface="+mj-lt"/>
                      </a:endParaRPr>
                    </a:p>
                  </a:txBody>
                  <a:tcPr anchor="ctr">
                    <a:solidFill>
                      <a:schemeClr val="bg2"/>
                    </a:solidFill>
                  </a:tcPr>
                </a:tc>
                <a:tc>
                  <a:txBody>
                    <a:bodyPr/>
                    <a:lstStyle/>
                    <a:p>
                      <a:pPr algn="ctr"/>
                      <a:r>
                        <a:rPr lang="en-US" sz="1100" kern="1200" dirty="0">
                          <a:solidFill>
                            <a:schemeClr val="dk1"/>
                          </a:solidFill>
                          <a:effectLst/>
                          <a:latin typeface="+mn-lt"/>
                          <a:ea typeface="+mn-ea"/>
                          <a:cs typeface="+mn-cs"/>
                          <a:sym typeface="Wingdings" panose="05000000000000000000" pitchFamily="2" charset="2"/>
                        </a:rPr>
                        <a:t></a:t>
                      </a:r>
                      <a:endParaRPr lang="en-GB" sz="1100" dirty="0">
                        <a:latin typeface="+mj-lt"/>
                      </a:endParaRPr>
                    </a:p>
                  </a:txBody>
                  <a:tcPr anchor="ctr">
                    <a:solidFill>
                      <a:schemeClr val="bg2"/>
                    </a:solidFill>
                  </a:tcPr>
                </a:tc>
                <a:tc>
                  <a:txBody>
                    <a:bodyPr/>
                    <a:lstStyle/>
                    <a:p>
                      <a:pPr algn="ctr"/>
                      <a:endParaRPr lang="en-GB" sz="1100" dirty="0">
                        <a:latin typeface="+mj-lt"/>
                      </a:endParaRPr>
                    </a:p>
                  </a:txBody>
                  <a:tcPr anchor="ctr">
                    <a:solidFill>
                      <a:schemeClr val="bg2"/>
                    </a:solidFill>
                  </a:tcPr>
                </a:tc>
                <a:tc>
                  <a:txBody>
                    <a:bodyPr/>
                    <a:lstStyle/>
                    <a:p>
                      <a:pPr algn="ctr"/>
                      <a:r>
                        <a:rPr lang="en-US" sz="1100" kern="1200" dirty="0">
                          <a:solidFill>
                            <a:schemeClr val="dk1"/>
                          </a:solidFill>
                          <a:effectLst/>
                          <a:latin typeface="+mn-lt"/>
                          <a:ea typeface="+mn-ea"/>
                          <a:cs typeface="+mn-cs"/>
                          <a:sym typeface="Wingdings" panose="05000000000000000000" pitchFamily="2" charset="2"/>
                        </a:rPr>
                        <a:t></a:t>
                      </a:r>
                      <a:endParaRPr lang="en-GB" sz="1100" dirty="0">
                        <a:latin typeface="+mj-lt"/>
                      </a:endParaRPr>
                    </a:p>
                  </a:txBody>
                  <a:tcPr anchor="ctr">
                    <a:solidFill>
                      <a:schemeClr val="bg2"/>
                    </a:solidFill>
                  </a:tcPr>
                </a:tc>
                <a:tc>
                  <a:txBody>
                    <a:bodyPr/>
                    <a:lstStyle/>
                    <a:p>
                      <a:pPr algn="ctr"/>
                      <a:endParaRPr lang="en-GB" sz="1100" dirty="0">
                        <a:latin typeface="+mj-lt"/>
                      </a:endParaRPr>
                    </a:p>
                  </a:txBody>
                  <a:tcPr anchor="ctr">
                    <a:solidFill>
                      <a:schemeClr val="bg2"/>
                    </a:solidFill>
                  </a:tcPr>
                </a:tc>
                <a:tc>
                  <a:txBody>
                    <a:bodyPr/>
                    <a:lstStyle/>
                    <a:p>
                      <a:pPr algn="ctr"/>
                      <a:r>
                        <a:rPr lang="en-US" sz="1100" kern="1200" dirty="0">
                          <a:solidFill>
                            <a:schemeClr val="dk1"/>
                          </a:solidFill>
                          <a:effectLst/>
                          <a:latin typeface="+mn-lt"/>
                          <a:ea typeface="+mn-ea"/>
                          <a:cs typeface="+mn-cs"/>
                          <a:sym typeface="Wingdings" panose="05000000000000000000" pitchFamily="2" charset="2"/>
                        </a:rPr>
                        <a:t></a:t>
                      </a:r>
                      <a:endParaRPr lang="en-GB" sz="1100" dirty="0">
                        <a:latin typeface="+mj-lt"/>
                      </a:endParaRPr>
                    </a:p>
                  </a:txBody>
                  <a:tcPr anchor="ctr">
                    <a:solidFill>
                      <a:schemeClr val="bg2"/>
                    </a:solidFill>
                  </a:tcPr>
                </a:tc>
                <a:tc>
                  <a:txBody>
                    <a:bodyPr/>
                    <a:lstStyle/>
                    <a:p>
                      <a:pPr algn="ctr"/>
                      <a:r>
                        <a:rPr lang="en-US" sz="1100" kern="1200" dirty="0">
                          <a:solidFill>
                            <a:schemeClr val="dk1"/>
                          </a:solidFill>
                          <a:effectLst/>
                          <a:latin typeface="+mn-lt"/>
                          <a:ea typeface="+mn-ea"/>
                          <a:cs typeface="+mn-cs"/>
                          <a:sym typeface="Wingdings" panose="05000000000000000000" pitchFamily="2" charset="2"/>
                        </a:rPr>
                        <a:t></a:t>
                      </a:r>
                      <a:endParaRPr lang="en-GB" sz="1100" dirty="0">
                        <a:latin typeface="+mj-lt"/>
                      </a:endParaRPr>
                    </a:p>
                  </a:txBody>
                  <a:tcPr anchor="ctr">
                    <a:solidFill>
                      <a:schemeClr val="bg2"/>
                    </a:solidFill>
                  </a:tcPr>
                </a:tc>
                <a:tc>
                  <a:txBody>
                    <a:bodyPr/>
                    <a:lstStyle/>
                    <a:p>
                      <a:pPr algn="ctr"/>
                      <a:r>
                        <a:rPr lang="en-US" sz="1100" kern="1200" dirty="0">
                          <a:solidFill>
                            <a:schemeClr val="dk1"/>
                          </a:solidFill>
                          <a:effectLst/>
                          <a:latin typeface="+mn-lt"/>
                          <a:ea typeface="+mn-ea"/>
                          <a:cs typeface="+mn-cs"/>
                          <a:sym typeface="Wingdings" panose="05000000000000000000" pitchFamily="2" charset="2"/>
                        </a:rPr>
                        <a:t></a:t>
                      </a:r>
                      <a:endParaRPr lang="en-GB" sz="1100" dirty="0">
                        <a:latin typeface="+mj-lt"/>
                      </a:endParaRPr>
                    </a:p>
                  </a:txBody>
                  <a:tcPr anchor="ctr">
                    <a:solidFill>
                      <a:schemeClr val="bg2"/>
                    </a:solidFill>
                  </a:tcPr>
                </a:tc>
                <a:tc>
                  <a:txBody>
                    <a:bodyPr/>
                    <a:lstStyle/>
                    <a:p>
                      <a:pPr algn="ctr"/>
                      <a:r>
                        <a:rPr lang="en-US" sz="1100" kern="1200" dirty="0">
                          <a:solidFill>
                            <a:schemeClr val="dk1"/>
                          </a:solidFill>
                          <a:effectLst/>
                          <a:latin typeface="+mn-lt"/>
                          <a:ea typeface="+mn-ea"/>
                          <a:cs typeface="+mn-cs"/>
                          <a:sym typeface="Wingdings" panose="05000000000000000000" pitchFamily="2" charset="2"/>
                        </a:rPr>
                        <a:t></a:t>
                      </a:r>
                      <a:endParaRPr lang="en-GB" sz="1100" dirty="0">
                        <a:latin typeface="+mj-lt"/>
                      </a:endParaRPr>
                    </a:p>
                  </a:txBody>
                  <a:tcPr anchor="ctr">
                    <a:solidFill>
                      <a:schemeClr val="bg2"/>
                    </a:solidFill>
                  </a:tcPr>
                </a:tc>
                <a:extLst>
                  <a:ext uri="{0D108BD9-81ED-4DB2-BD59-A6C34878D82A}">
                    <a16:rowId xmlns:a16="http://schemas.microsoft.com/office/drawing/2014/main" val="884947890"/>
                  </a:ext>
                </a:extLst>
              </a:tr>
              <a:tr h="136871">
                <a:tc>
                  <a:txBody>
                    <a:bodyPr/>
                    <a:lstStyle/>
                    <a:p>
                      <a:r>
                        <a:rPr lang="en-GB" sz="1000" dirty="0">
                          <a:latin typeface="+mj-lt"/>
                        </a:rPr>
                        <a:t>Microsoft 365 Education A5</a:t>
                      </a:r>
                    </a:p>
                  </a:txBody>
                  <a:tcPr/>
                </a:tc>
                <a:tc>
                  <a:txBody>
                    <a:bodyPr/>
                    <a:lstStyle/>
                    <a:p>
                      <a:pPr algn="ctr"/>
                      <a:r>
                        <a:rPr lang="en-GB" sz="1000" dirty="0">
                          <a:latin typeface="+mj-lt"/>
                        </a:rPr>
                        <a:t>1:40</a:t>
                      </a:r>
                    </a:p>
                  </a:txBody>
                  <a:tcPr/>
                </a:tc>
                <a:tc>
                  <a:txBody>
                    <a:bodyPr/>
                    <a:lstStyle/>
                    <a:p>
                      <a:pPr algn="ctr"/>
                      <a:r>
                        <a:rPr lang="en-US" sz="1100" kern="1200" dirty="0">
                          <a:solidFill>
                            <a:schemeClr val="dk1"/>
                          </a:solidFill>
                          <a:effectLst/>
                          <a:latin typeface="+mn-lt"/>
                          <a:ea typeface="+mn-ea"/>
                          <a:cs typeface="+mn-cs"/>
                          <a:sym typeface="Wingdings" panose="05000000000000000000" pitchFamily="2" charset="2"/>
                        </a:rPr>
                        <a:t></a:t>
                      </a:r>
                      <a:endParaRPr lang="en-GB" sz="1100" dirty="0">
                        <a:latin typeface="+mj-lt"/>
                      </a:endParaRPr>
                    </a:p>
                  </a:txBody>
                  <a:tcPr anchor="ctr">
                    <a:solidFill>
                      <a:schemeClr val="bg2"/>
                    </a:solidFill>
                  </a:tcPr>
                </a:tc>
                <a:tc>
                  <a:txBody>
                    <a:bodyPr/>
                    <a:lstStyle/>
                    <a:p>
                      <a:pPr algn="ctr"/>
                      <a:r>
                        <a:rPr lang="en-US" sz="1100" kern="1200" dirty="0">
                          <a:solidFill>
                            <a:schemeClr val="dk1"/>
                          </a:solidFill>
                          <a:effectLst/>
                          <a:latin typeface="+mn-lt"/>
                          <a:ea typeface="+mn-ea"/>
                          <a:cs typeface="+mn-cs"/>
                          <a:sym typeface="Wingdings" panose="05000000000000000000" pitchFamily="2" charset="2"/>
                        </a:rPr>
                        <a:t></a:t>
                      </a:r>
                      <a:endParaRPr lang="en-GB" sz="1100" dirty="0">
                        <a:latin typeface="+mj-lt"/>
                      </a:endParaRPr>
                    </a:p>
                  </a:txBody>
                  <a:tcPr anchor="ctr">
                    <a:solidFill>
                      <a:schemeClr val="bg2"/>
                    </a:solidFill>
                  </a:tcPr>
                </a:tc>
                <a:tc>
                  <a:txBody>
                    <a:bodyPr/>
                    <a:lstStyle/>
                    <a:p>
                      <a:pPr algn="ctr"/>
                      <a:r>
                        <a:rPr lang="en-US" sz="1100" kern="1200" dirty="0">
                          <a:solidFill>
                            <a:schemeClr val="dk1"/>
                          </a:solidFill>
                          <a:effectLst/>
                          <a:latin typeface="+mn-lt"/>
                          <a:ea typeface="+mn-ea"/>
                          <a:cs typeface="+mn-cs"/>
                          <a:sym typeface="Wingdings" panose="05000000000000000000" pitchFamily="2" charset="2"/>
                        </a:rPr>
                        <a:t></a:t>
                      </a:r>
                      <a:endParaRPr lang="en-GB" sz="1100" dirty="0">
                        <a:latin typeface="+mj-lt"/>
                      </a:endParaRPr>
                    </a:p>
                  </a:txBody>
                  <a:tcPr anchor="ctr">
                    <a:solidFill>
                      <a:schemeClr val="bg2"/>
                    </a:solidFill>
                  </a:tcPr>
                </a:tc>
                <a:tc>
                  <a:txBody>
                    <a:bodyPr/>
                    <a:lstStyle/>
                    <a:p>
                      <a:pPr algn="ctr"/>
                      <a:endParaRPr lang="en-GB" sz="1100" dirty="0">
                        <a:latin typeface="+mj-lt"/>
                      </a:endParaRPr>
                    </a:p>
                  </a:txBody>
                  <a:tcPr anchor="ctr">
                    <a:solidFill>
                      <a:schemeClr val="bg2"/>
                    </a:solidFill>
                  </a:tcPr>
                </a:tc>
                <a:tc>
                  <a:txBody>
                    <a:bodyPr/>
                    <a:lstStyle/>
                    <a:p>
                      <a:pPr algn="ctr"/>
                      <a:r>
                        <a:rPr lang="en-US" sz="1100" kern="1200" dirty="0">
                          <a:solidFill>
                            <a:schemeClr val="dk1"/>
                          </a:solidFill>
                          <a:effectLst/>
                          <a:latin typeface="+mn-lt"/>
                          <a:ea typeface="+mn-ea"/>
                          <a:cs typeface="+mn-cs"/>
                          <a:sym typeface="Wingdings" panose="05000000000000000000" pitchFamily="2" charset="2"/>
                        </a:rPr>
                        <a:t></a:t>
                      </a:r>
                      <a:endParaRPr lang="en-GB" sz="1100" dirty="0">
                        <a:latin typeface="+mj-lt"/>
                      </a:endParaRPr>
                    </a:p>
                  </a:txBody>
                  <a:tcPr anchor="ctr">
                    <a:solidFill>
                      <a:schemeClr val="bg2"/>
                    </a:solidFill>
                  </a:tcPr>
                </a:tc>
                <a:tc>
                  <a:txBody>
                    <a:bodyPr/>
                    <a:lstStyle/>
                    <a:p>
                      <a:pPr algn="ctr"/>
                      <a:r>
                        <a:rPr lang="en-US" sz="1100" kern="1200" dirty="0">
                          <a:solidFill>
                            <a:schemeClr val="dk1"/>
                          </a:solidFill>
                          <a:effectLst/>
                          <a:latin typeface="+mn-lt"/>
                          <a:ea typeface="+mn-ea"/>
                          <a:cs typeface="+mn-cs"/>
                          <a:sym typeface="Wingdings" panose="05000000000000000000" pitchFamily="2" charset="2"/>
                        </a:rPr>
                        <a:t></a:t>
                      </a:r>
                      <a:endParaRPr lang="en-GB" sz="1100" dirty="0">
                        <a:latin typeface="+mj-lt"/>
                      </a:endParaRPr>
                    </a:p>
                  </a:txBody>
                  <a:tcPr anchor="ctr">
                    <a:solidFill>
                      <a:schemeClr val="bg2"/>
                    </a:solidFill>
                  </a:tcPr>
                </a:tc>
                <a:tc>
                  <a:txBody>
                    <a:bodyPr/>
                    <a:lstStyle/>
                    <a:p>
                      <a:pPr algn="ctr"/>
                      <a:r>
                        <a:rPr lang="en-US" sz="1100" kern="1200" dirty="0">
                          <a:solidFill>
                            <a:schemeClr val="dk1"/>
                          </a:solidFill>
                          <a:effectLst/>
                          <a:latin typeface="+mn-lt"/>
                          <a:ea typeface="+mn-ea"/>
                          <a:cs typeface="+mn-cs"/>
                          <a:sym typeface="Wingdings" panose="05000000000000000000" pitchFamily="2" charset="2"/>
                        </a:rPr>
                        <a:t></a:t>
                      </a:r>
                      <a:endParaRPr lang="en-GB" sz="1100" dirty="0">
                        <a:latin typeface="+mj-lt"/>
                      </a:endParaRPr>
                    </a:p>
                  </a:txBody>
                  <a:tcPr anchor="ctr">
                    <a:solidFill>
                      <a:schemeClr val="bg2"/>
                    </a:solidFill>
                  </a:tcPr>
                </a:tc>
                <a:tc>
                  <a:txBody>
                    <a:bodyPr/>
                    <a:lstStyle/>
                    <a:p>
                      <a:pPr algn="ctr"/>
                      <a:r>
                        <a:rPr lang="en-US" sz="1100" kern="1200" dirty="0">
                          <a:solidFill>
                            <a:schemeClr val="dk1"/>
                          </a:solidFill>
                          <a:effectLst/>
                          <a:latin typeface="+mn-lt"/>
                          <a:ea typeface="+mn-ea"/>
                          <a:cs typeface="+mn-cs"/>
                          <a:sym typeface="Wingdings" panose="05000000000000000000" pitchFamily="2" charset="2"/>
                        </a:rPr>
                        <a:t></a:t>
                      </a:r>
                      <a:endParaRPr lang="en-GB" sz="1100" dirty="0">
                        <a:latin typeface="+mj-lt"/>
                      </a:endParaRPr>
                    </a:p>
                  </a:txBody>
                  <a:tcPr anchor="ctr">
                    <a:solidFill>
                      <a:schemeClr val="bg2"/>
                    </a:solidFill>
                  </a:tcPr>
                </a:tc>
                <a:tc>
                  <a:txBody>
                    <a:bodyPr/>
                    <a:lstStyle/>
                    <a:p>
                      <a:pPr algn="ctr"/>
                      <a:r>
                        <a:rPr lang="en-US" sz="1100" kern="1200" dirty="0">
                          <a:solidFill>
                            <a:schemeClr val="dk1"/>
                          </a:solidFill>
                          <a:effectLst/>
                          <a:latin typeface="+mn-lt"/>
                          <a:ea typeface="+mn-ea"/>
                          <a:cs typeface="+mn-cs"/>
                          <a:sym typeface="Wingdings" panose="05000000000000000000" pitchFamily="2" charset="2"/>
                        </a:rPr>
                        <a:t></a:t>
                      </a:r>
                      <a:endParaRPr lang="en-GB" sz="1100" dirty="0">
                        <a:latin typeface="+mj-lt"/>
                      </a:endParaRPr>
                    </a:p>
                  </a:txBody>
                  <a:tcPr anchor="ctr">
                    <a:solidFill>
                      <a:schemeClr val="bg2"/>
                    </a:solidFill>
                  </a:tcPr>
                </a:tc>
                <a:extLst>
                  <a:ext uri="{0D108BD9-81ED-4DB2-BD59-A6C34878D82A}">
                    <a16:rowId xmlns:a16="http://schemas.microsoft.com/office/drawing/2014/main" val="117466825"/>
                  </a:ext>
                </a:extLst>
              </a:tr>
            </a:tbl>
          </a:graphicData>
        </a:graphic>
      </p:graphicFrame>
      <p:sp>
        <p:nvSpPr>
          <p:cNvPr id="5" name="TextBox 4">
            <a:extLst>
              <a:ext uri="{FF2B5EF4-FFF2-40B4-BE49-F238E27FC236}">
                <a16:creationId xmlns:a16="http://schemas.microsoft.com/office/drawing/2014/main" id="{ED22D369-52DC-411F-A584-F520EC7C6803}"/>
              </a:ext>
            </a:extLst>
          </p:cNvPr>
          <p:cNvSpPr txBox="1"/>
          <p:nvPr/>
        </p:nvSpPr>
        <p:spPr>
          <a:xfrm rot="16200000">
            <a:off x="-775405" y="3670967"/>
            <a:ext cx="2261773" cy="544765"/>
          </a:xfrm>
          <a:prstGeom prst="rect">
            <a:avLst/>
          </a:prstGeom>
          <a:noFill/>
        </p:spPr>
        <p:txBody>
          <a:bodyPr wrap="none" lIns="182880" tIns="146304" rIns="182880" bIns="146304" rtlCol="0">
            <a:spAutoFit/>
          </a:bodyPr>
          <a:lstStyle/>
          <a:p>
            <a:pPr>
              <a:lnSpc>
                <a:spcPct val="90000"/>
              </a:lnSpc>
              <a:spcAft>
                <a:spcPts val="600"/>
              </a:spcAft>
            </a:pPr>
            <a:r>
              <a:rPr lang="en-US">
                <a:gradFill>
                  <a:gsLst>
                    <a:gs pos="2917">
                      <a:schemeClr val="tx1"/>
                    </a:gs>
                    <a:gs pos="30000">
                      <a:schemeClr val="tx1"/>
                    </a:gs>
                  </a:gsLst>
                  <a:lin ang="5400000" scaled="0"/>
                </a:gradFill>
                <a:latin typeface="+mj-lt"/>
              </a:rPr>
              <a:t>Qualifying products</a:t>
            </a:r>
          </a:p>
        </p:txBody>
      </p:sp>
      <p:sp>
        <p:nvSpPr>
          <p:cNvPr id="6" name="TextBox 5">
            <a:extLst>
              <a:ext uri="{FF2B5EF4-FFF2-40B4-BE49-F238E27FC236}">
                <a16:creationId xmlns:a16="http://schemas.microsoft.com/office/drawing/2014/main" id="{923418A1-EB5A-4677-9768-88D4FEA39607}"/>
              </a:ext>
            </a:extLst>
          </p:cNvPr>
          <p:cNvSpPr txBox="1"/>
          <p:nvPr/>
        </p:nvSpPr>
        <p:spPr>
          <a:xfrm>
            <a:off x="5893138" y="1156465"/>
            <a:ext cx="4123565" cy="544765"/>
          </a:xfrm>
          <a:prstGeom prst="rect">
            <a:avLst/>
          </a:prstGeom>
          <a:noFill/>
        </p:spPr>
        <p:txBody>
          <a:bodyPr wrap="none" lIns="182880" tIns="146304" rIns="182880" bIns="146304" rtlCol="0">
            <a:spAutoFit/>
          </a:bodyPr>
          <a:lstStyle/>
          <a:p>
            <a:pPr>
              <a:lnSpc>
                <a:spcPct val="90000"/>
              </a:lnSpc>
              <a:spcAft>
                <a:spcPts val="600"/>
              </a:spcAft>
            </a:pPr>
            <a:r>
              <a:rPr lang="en-US" dirty="0">
                <a:gradFill>
                  <a:gsLst>
                    <a:gs pos="2917">
                      <a:schemeClr val="tx1"/>
                    </a:gs>
                    <a:gs pos="30000">
                      <a:schemeClr val="tx1"/>
                    </a:gs>
                  </a:gsLst>
                  <a:lin ang="5400000" scaled="0"/>
                </a:gradFill>
                <a:latin typeface="+mj-lt"/>
              </a:rPr>
              <a:t>Student use benefit licenses available**</a:t>
            </a:r>
          </a:p>
        </p:txBody>
      </p:sp>
      <p:sp>
        <p:nvSpPr>
          <p:cNvPr id="7" name="TextBox 6">
            <a:extLst>
              <a:ext uri="{FF2B5EF4-FFF2-40B4-BE49-F238E27FC236}">
                <a16:creationId xmlns:a16="http://schemas.microsoft.com/office/drawing/2014/main" id="{233ADCE7-DA55-43C3-8B88-FDA5AF1DFD70}"/>
              </a:ext>
            </a:extLst>
          </p:cNvPr>
          <p:cNvSpPr txBox="1"/>
          <p:nvPr/>
        </p:nvSpPr>
        <p:spPr>
          <a:xfrm>
            <a:off x="83098" y="6137733"/>
            <a:ext cx="6436634" cy="760208"/>
          </a:xfrm>
          <a:prstGeom prst="rect">
            <a:avLst/>
          </a:prstGeom>
          <a:noFill/>
        </p:spPr>
        <p:txBody>
          <a:bodyPr wrap="none" lIns="182880" tIns="146304" rIns="182880" bIns="146304" rtlCol="0">
            <a:spAutoFit/>
          </a:bodyPr>
          <a:lstStyle/>
          <a:p>
            <a:pPr>
              <a:lnSpc>
                <a:spcPct val="90000"/>
              </a:lnSpc>
              <a:spcAft>
                <a:spcPts val="600"/>
              </a:spcAft>
            </a:pPr>
            <a:r>
              <a:rPr lang="en-US" sz="1400" dirty="0">
                <a:gradFill>
                  <a:gsLst>
                    <a:gs pos="2917">
                      <a:schemeClr val="tx1"/>
                    </a:gs>
                    <a:gs pos="30000">
                      <a:schemeClr val="tx1"/>
                    </a:gs>
                  </a:gsLst>
                  <a:lin ang="5400000" scaled="0"/>
                </a:gradFill>
                <a:latin typeface="+mj-lt"/>
              </a:rPr>
              <a:t>* Ratio of total Knowledge Worker licenses to eligible student use benefit licenses</a:t>
            </a:r>
          </a:p>
          <a:p>
            <a:pPr>
              <a:lnSpc>
                <a:spcPct val="90000"/>
              </a:lnSpc>
              <a:spcAft>
                <a:spcPts val="600"/>
              </a:spcAft>
            </a:pPr>
            <a:r>
              <a:rPr lang="en-US" sz="1400" dirty="0">
                <a:gradFill>
                  <a:gsLst>
                    <a:gs pos="2917">
                      <a:schemeClr val="tx1"/>
                    </a:gs>
                    <a:gs pos="30000">
                      <a:schemeClr val="tx1"/>
                    </a:gs>
                  </a:gsLst>
                  <a:lin ang="5400000" scaled="0"/>
                </a:gradFill>
                <a:latin typeface="+mj-lt"/>
              </a:rPr>
              <a:t>** Refer to the Product Terms for exact use rights for student use benefit licenses</a:t>
            </a:r>
          </a:p>
        </p:txBody>
      </p:sp>
    </p:spTree>
    <p:extLst>
      <p:ext uri="{BB962C8B-B14F-4D97-AF65-F5344CB8AC3E}">
        <p14:creationId xmlns:p14="http://schemas.microsoft.com/office/powerpoint/2010/main" val="155855328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0"/>
            <a:ext cx="4589929" cy="6858000"/>
          </a:xfrm>
          <a:prstGeom prst="rect">
            <a:avLst/>
          </a:prstGeom>
        </p:spPr>
      </p:pic>
      <p:sp>
        <p:nvSpPr>
          <p:cNvPr id="10" name="Rectangle 9"/>
          <p:cNvSpPr/>
          <p:nvPr/>
        </p:nvSpPr>
        <p:spPr>
          <a:xfrm>
            <a:off x="5039832" y="1645034"/>
            <a:ext cx="6686812" cy="4578689"/>
          </a:xfrm>
          <a:prstGeom prst="rect">
            <a:avLst/>
          </a:prstGeom>
        </p:spPr>
        <p:txBody>
          <a:bodyPr wrap="square">
            <a:spAutoFit/>
          </a:bodyPr>
          <a:lstStyle/>
          <a:p>
            <a:pPr marL="346075" marR="0" lvl="0" indent="-346075" algn="l" defTabSz="914400" rtl="0" eaLnBrk="1" fontAlgn="auto" latinLnBrk="0" hangingPunct="1">
              <a:lnSpc>
                <a:spcPct val="90000"/>
              </a:lnSpc>
              <a:spcBef>
                <a:spcPts val="1000"/>
              </a:spcBef>
              <a:spcAft>
                <a:spcPts val="2400"/>
              </a:spcAft>
              <a:buClrTx/>
              <a:buSzTx/>
              <a:buFont typeface="Wingdings" panose="05000000000000000000" pitchFamily="2" charset="2"/>
              <a:buChar char="ü"/>
              <a:tabLst/>
              <a:defRPr/>
            </a:pPr>
            <a:r>
              <a:rPr kumimoji="0" lang="en-US" sz="2200" b="0" i="0" u="none" strike="noStrike" kern="0" cap="none" spc="0" normalizeH="0" baseline="0" noProof="0" dirty="0">
                <a:ln>
                  <a:noFill/>
                </a:ln>
                <a:gradFill>
                  <a:gsLst>
                    <a:gs pos="63000">
                      <a:srgbClr val="4F4F4F"/>
                    </a:gs>
                    <a:gs pos="82000">
                      <a:srgbClr val="4F4F4F"/>
                    </a:gs>
                  </a:gsLst>
                  <a:lin ang="5400000" scaled="0"/>
                </a:gradFill>
                <a:effectLst/>
                <a:uLnTx/>
                <a:uFillTx/>
                <a:latin typeface="Segoe UI"/>
                <a:ea typeface="Segoe UI Historic" panose="020B0502040204020203" pitchFamily="34" charset="0"/>
                <a:cs typeface="Segoe UI Semilight" panose="020B0402040204020203" pitchFamily="34" charset="0"/>
              </a:rPr>
              <a:t>Eliminate calculations required to establish “full-time equivalent” (FTE) staff</a:t>
            </a:r>
          </a:p>
          <a:p>
            <a:pPr marL="346075" marR="0" lvl="0" indent="-346075" algn="l" defTabSz="914400" rtl="0" eaLnBrk="1" fontAlgn="auto" latinLnBrk="0" hangingPunct="1">
              <a:lnSpc>
                <a:spcPct val="90000"/>
              </a:lnSpc>
              <a:spcBef>
                <a:spcPts val="1000"/>
              </a:spcBef>
              <a:spcAft>
                <a:spcPts val="2400"/>
              </a:spcAft>
              <a:buClrTx/>
              <a:buSzTx/>
              <a:buFont typeface="Wingdings" panose="05000000000000000000" pitchFamily="2" charset="2"/>
              <a:buChar char="ü"/>
              <a:tabLst/>
              <a:defRPr/>
            </a:pPr>
            <a:r>
              <a:rPr kumimoji="0" lang="en-US" sz="2200" b="0" i="0" u="none" strike="noStrike" kern="0" cap="none" spc="0" normalizeH="0" baseline="0" noProof="0" dirty="0">
                <a:ln>
                  <a:noFill/>
                </a:ln>
                <a:gradFill>
                  <a:gsLst>
                    <a:gs pos="63000">
                      <a:srgbClr val="4F4F4F"/>
                    </a:gs>
                    <a:gs pos="82000">
                      <a:srgbClr val="4F4F4F"/>
                    </a:gs>
                  </a:gsLst>
                  <a:lin ang="5400000" scaled="0"/>
                </a:gradFill>
                <a:effectLst/>
                <a:uLnTx/>
                <a:uFillTx/>
                <a:latin typeface="Segoe UI"/>
                <a:ea typeface="Segoe UI Historic" panose="020B0502040204020203" pitchFamily="34" charset="0"/>
                <a:cs typeface="Segoe UI Semilight" panose="020B0402040204020203" pitchFamily="34" charset="0"/>
              </a:rPr>
              <a:t>User based subscription model – Knowledge Worker</a:t>
            </a:r>
          </a:p>
          <a:p>
            <a:pPr marL="346075" lvl="0" indent="-346075">
              <a:lnSpc>
                <a:spcPct val="90000"/>
              </a:lnSpc>
              <a:spcBef>
                <a:spcPts val="1000"/>
              </a:spcBef>
              <a:spcAft>
                <a:spcPts val="2400"/>
              </a:spcAft>
              <a:buFont typeface="Wingdings" panose="05000000000000000000" pitchFamily="2" charset="2"/>
              <a:buChar char="ü"/>
              <a:defRPr/>
            </a:pPr>
            <a:r>
              <a:rPr lang="en-US" sz="2200" kern="0" dirty="0">
                <a:gradFill>
                  <a:gsLst>
                    <a:gs pos="63000">
                      <a:srgbClr val="4F4F4F"/>
                    </a:gs>
                    <a:gs pos="82000">
                      <a:srgbClr val="4F4F4F"/>
                    </a:gs>
                  </a:gsLst>
                  <a:lin ang="5400000" scaled="0"/>
                </a:gradFill>
                <a:latin typeface="Segoe UI"/>
                <a:ea typeface="Segoe UI Historic" panose="020B0502040204020203" pitchFamily="34" charset="0"/>
                <a:cs typeface="Segoe UI Semilight" panose="020B0402040204020203" pitchFamily="34" charset="0"/>
              </a:rPr>
              <a:t>Organization Wide commitment discounts for bundled </a:t>
            </a:r>
            <a:r>
              <a:rPr lang="en-US" sz="2200" kern="0" dirty="0">
                <a:gradFill>
                  <a:gsLst>
                    <a:gs pos="63000">
                      <a:srgbClr val="4F4F4F"/>
                    </a:gs>
                    <a:gs pos="82000">
                      <a:srgbClr val="4F4F4F"/>
                    </a:gs>
                  </a:gsLst>
                  <a:lin ang="5400000" scaled="0"/>
                </a:gradFill>
                <a:ea typeface="Segoe UI Historic" panose="020B0502040204020203" pitchFamily="34" charset="0"/>
                <a:cs typeface="Segoe UI Semilight" panose="020B0402040204020203" pitchFamily="34" charset="0"/>
              </a:rPr>
              <a:t>cloud offerings</a:t>
            </a:r>
          </a:p>
          <a:p>
            <a:pPr marL="346075" indent="-346075">
              <a:lnSpc>
                <a:spcPct val="90000"/>
              </a:lnSpc>
              <a:spcBef>
                <a:spcPts val="1000"/>
              </a:spcBef>
              <a:spcAft>
                <a:spcPts val="2400"/>
              </a:spcAft>
              <a:buFont typeface="Wingdings" panose="05000000000000000000" pitchFamily="2" charset="2"/>
              <a:buChar char="ü"/>
              <a:defRPr/>
            </a:pPr>
            <a:r>
              <a:rPr lang="en-US" sz="2200" kern="0" dirty="0">
                <a:gradFill>
                  <a:gsLst>
                    <a:gs pos="63000">
                      <a:srgbClr val="4F4F4F"/>
                    </a:gs>
                    <a:gs pos="82000">
                      <a:srgbClr val="4F4F4F"/>
                    </a:gs>
                  </a:gsLst>
                  <a:lin ang="5400000" scaled="0"/>
                </a:gradFill>
                <a:ea typeface="Segoe UI Historic" panose="020B0502040204020203" pitchFamily="34" charset="0"/>
                <a:cs typeface="Segoe UI Semilight" panose="020B0402040204020203" pitchFamily="34" charset="0"/>
              </a:rPr>
              <a:t>Enabling greater flexibility to adjust at anniversary</a:t>
            </a:r>
          </a:p>
          <a:p>
            <a:pPr marL="346075" lvl="0" indent="-346075">
              <a:lnSpc>
                <a:spcPct val="90000"/>
              </a:lnSpc>
              <a:spcBef>
                <a:spcPts val="1000"/>
              </a:spcBef>
              <a:spcAft>
                <a:spcPts val="2400"/>
              </a:spcAft>
              <a:buFont typeface="Wingdings" panose="05000000000000000000" pitchFamily="2" charset="2"/>
              <a:buChar char="ü"/>
              <a:defRPr/>
            </a:pPr>
            <a:r>
              <a:rPr lang="en-US" sz="2200" kern="0" dirty="0">
                <a:gradFill>
                  <a:gsLst>
                    <a:gs pos="63000">
                      <a:srgbClr val="4F4F4F"/>
                    </a:gs>
                    <a:gs pos="82000">
                      <a:srgbClr val="4F4F4F"/>
                    </a:gs>
                  </a:gsLst>
                  <a:lin ang="5400000" scaled="0"/>
                </a:gradFill>
                <a:ea typeface="Segoe UI Historic" panose="020B0502040204020203" pitchFamily="34" charset="0"/>
                <a:cs typeface="Segoe UI Semilight" panose="020B0402040204020203" pitchFamily="34" charset="0"/>
              </a:rPr>
              <a:t>Shifting qualifying products to Education Platform Products – OLS Only</a:t>
            </a:r>
          </a:p>
        </p:txBody>
      </p:sp>
      <p:sp>
        <p:nvSpPr>
          <p:cNvPr id="11" name="Title 14"/>
          <p:cNvSpPr txBox="1">
            <a:spLocks/>
          </p:cNvSpPr>
          <p:nvPr/>
        </p:nvSpPr>
        <p:spPr>
          <a:xfrm>
            <a:off x="4908809" y="462413"/>
            <a:ext cx="6682691" cy="517065"/>
          </a:xfrm>
          <a:prstGeom prst="rect">
            <a:avLst/>
          </a:prstGeom>
          <a:noFill/>
        </p:spPr>
        <p:txBody>
          <a:bodyPr vert="horz" wrap="square" lIns="182880" tIns="91440" rIns="182880" bIns="91440" rtlCol="0" anchor="ctr" anchorCtr="0">
            <a:spAutoFit/>
          </a:bodyPr>
          <a:lstStyle>
            <a:lvl1pPr algn="l" defTabSz="914192" rtl="0" eaLnBrk="1" latinLnBrk="0" hangingPunct="1">
              <a:lnSpc>
                <a:spcPct val="90000"/>
              </a:lnSpc>
              <a:spcBef>
                <a:spcPct val="0"/>
              </a:spcBef>
              <a:buNone/>
              <a:defRPr lang="en-US" sz="470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14016" rtl="0" eaLnBrk="1" fontAlgn="auto" latinLnBrk="0" hangingPunct="1">
              <a:lnSpc>
                <a:spcPct val="90000"/>
              </a:lnSpc>
              <a:spcBef>
                <a:spcPct val="0"/>
              </a:spcBef>
              <a:spcAft>
                <a:spcPts val="0"/>
              </a:spcAft>
              <a:buClrTx/>
              <a:buSzTx/>
              <a:buFontTx/>
              <a:buNone/>
              <a:tabLst/>
              <a:defRPr/>
            </a:pPr>
            <a:r>
              <a:rPr lang="en-US" sz="2400" b="1" spc="0" dirty="0">
                <a:gradFill>
                  <a:gsLst>
                    <a:gs pos="1250">
                      <a:srgbClr val="4F4F4F"/>
                    </a:gs>
                    <a:gs pos="99000">
                      <a:srgbClr val="4F4F4F"/>
                    </a:gs>
                  </a:gsLst>
                  <a:lin ang="5400000" scaled="0"/>
                </a:gradFill>
                <a:latin typeface="Segoe UI"/>
                <a:cs typeface="Segoe UI Semibold" panose="020B0702040204020203" pitchFamily="34" charset="0"/>
              </a:rPr>
              <a:t>Agreements</a:t>
            </a:r>
            <a:r>
              <a:rPr lang="en-US" sz="2000" b="1" spc="0" dirty="0">
                <a:gradFill>
                  <a:gsLst>
                    <a:gs pos="1250">
                      <a:srgbClr val="4F4F4F"/>
                    </a:gs>
                    <a:gs pos="99000">
                      <a:srgbClr val="4F4F4F"/>
                    </a:gs>
                  </a:gsLst>
                  <a:lin ang="5400000" scaled="0"/>
                </a:gradFill>
                <a:latin typeface="Segoe UI"/>
                <a:cs typeface="Segoe UI Semibold" panose="020B0702040204020203" pitchFamily="34" charset="0"/>
              </a:rPr>
              <a:t> - </a:t>
            </a:r>
            <a:r>
              <a:rPr kumimoji="0" lang="en-US" sz="1800" i="0" u="none" strike="noStrike" kern="1200" cap="none" spc="0" normalizeH="0" baseline="0" noProof="0" dirty="0">
                <a:ln w="3175">
                  <a:noFill/>
                </a:ln>
                <a:gradFill>
                  <a:gsLst>
                    <a:gs pos="1250">
                      <a:srgbClr val="4F4F4F"/>
                    </a:gs>
                    <a:gs pos="99000">
                      <a:srgbClr val="4F4F4F"/>
                    </a:gs>
                  </a:gsLst>
                  <a:lin ang="5400000" scaled="0"/>
                </a:gradFill>
                <a:effectLst/>
                <a:uLnTx/>
                <a:uFillTx/>
                <a:latin typeface="Segoe UI"/>
                <a:ea typeface="+mn-ea"/>
                <a:cs typeface="Segoe UI Semibold" panose="020B0702040204020203" pitchFamily="34" charset="0"/>
              </a:rPr>
              <a:t>CLOUD FIRST OFFERS</a:t>
            </a:r>
            <a:r>
              <a:rPr kumimoji="0" lang="en-US" sz="2000" b="1" i="0" u="none" strike="noStrike" kern="1200" cap="none" spc="0" normalizeH="0" baseline="0" noProof="0" dirty="0">
                <a:ln w="3175">
                  <a:noFill/>
                </a:ln>
                <a:gradFill>
                  <a:gsLst>
                    <a:gs pos="1250">
                      <a:srgbClr val="4F4F4F"/>
                    </a:gs>
                    <a:gs pos="99000">
                      <a:srgbClr val="4F4F4F"/>
                    </a:gs>
                  </a:gsLst>
                  <a:lin ang="5400000" scaled="0"/>
                </a:gradFill>
                <a:effectLst/>
                <a:uLnTx/>
                <a:uFillTx/>
                <a:latin typeface="Segoe UI"/>
                <a:ea typeface="+mn-ea"/>
                <a:cs typeface="Segoe UI Semibold" panose="020B0702040204020203" pitchFamily="34" charset="0"/>
              </a:rPr>
              <a:t>:</a:t>
            </a:r>
          </a:p>
        </p:txBody>
      </p:sp>
      <p:cxnSp>
        <p:nvCxnSpPr>
          <p:cNvPr id="13" name="Straight Connector 12"/>
          <p:cNvCxnSpPr/>
          <p:nvPr/>
        </p:nvCxnSpPr>
        <p:spPr>
          <a:xfrm flipV="1">
            <a:off x="4584071" y="1"/>
            <a:ext cx="0" cy="6857999"/>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653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q0_uiTkVPUO8U7zxXuizf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8v33vHPFWE2kctbTRH1n3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exMNFbkQcUOW3oRVNeKEx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CZf5.2W_bEi5FLxLRh9r3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LlYkVsb0S0yl6c4GHkcGe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GMvFAK7YoUWL1CpG6qEOu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Z8TJ64TZ6UWFkEktacC59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ySy21qvgbkOniVqTEgCfv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TDGoYUmm4kiPN0Znv05VE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RwH31Ud2T0ahCvtpgfxGH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FGawPC.8FEOMR55kJ0eYr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wmLVUpz8JESao6bk9Vmzh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MCvl9TuscEyJ56rsfM14r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aQUCpLkhp0S2Wl6rsHL9_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0cR0ivDUPU2Qj3MiLU7BK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J1P5bp0lJEu4l_0zIGx8Y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0cR0ivDUPU2Qj3MiLU7BK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ky14yGgzcku8f7DOV9m_r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9AvyUcvPLUuqAzCFfq1eB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Wje9QJimrEalMiOyb3he0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S4K5JY0G9Uqbv8VFUdgF7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jK.L9f_GkUerVEXjOniB0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QAX_CHy.L0y_EuW0G1ad6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Wim_CI5Ook2kNbhqSfuHY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Cwbk.aJVJkiNouIylt2K1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tk7sy5X92Ea736HodhnwL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X7FMlxemf0..mSC8Kc_Ve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REJoe1U8JUCcLogbl8pbn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6OEigNRagEiqTWtDUY.fG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OSu.sDeVnkqHId2jziVwy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J3yEV3f3AEOVlyNv5Aj2i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nUdTu7UchUyxn4bGaUWwIQ"/>
</p:tagLst>
</file>

<file path=ppt/theme/theme1.xml><?xml version="1.0" encoding="utf-8"?>
<a:theme xmlns:a="http://schemas.openxmlformats.org/drawingml/2006/main" name="MODERN LICENSING STORY">
  <a:themeElements>
    <a:clrScheme name="C+E">
      <a:dk1>
        <a:srgbClr val="4F4F4F"/>
      </a:dk1>
      <a:lt1>
        <a:srgbClr val="FFFFFF"/>
      </a:lt1>
      <a:dk2>
        <a:srgbClr val="000000"/>
      </a:dk2>
      <a:lt2>
        <a:srgbClr val="FFFFFF"/>
      </a:lt2>
      <a:accent1>
        <a:srgbClr val="0078D7"/>
      </a:accent1>
      <a:accent2>
        <a:srgbClr val="D83B01"/>
      </a:accent2>
      <a:accent3>
        <a:srgbClr val="008272"/>
      </a:accent3>
      <a:accent4>
        <a:srgbClr val="5C005C"/>
      </a:accent4>
      <a:accent5>
        <a:srgbClr val="D2D2D2"/>
      </a:accent5>
      <a:accent6>
        <a:srgbClr val="737373"/>
      </a:accent6>
      <a:hlink>
        <a:srgbClr val="0078D7"/>
      </a:hlink>
      <a:folHlink>
        <a:srgbClr val="4F4F4F"/>
      </a:folHlink>
    </a:clrScheme>
    <a:fontScheme name="WWLP 2012 Segoe UI">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noAutofit/>
      </a:bodyPr>
      <a:lstStyle>
        <a:defPPr marL="231775" indent="-231775">
          <a:spcAft>
            <a:spcPts val="600"/>
          </a:spcAft>
          <a:buSzPct val="70000"/>
          <a:buFont typeface="Wingdings 3" pitchFamily="18" charset="2"/>
          <a:buChar char="}"/>
          <a:defRPr sz="2400" spc="-7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WWLP_PowerPoint_01JUL2016_Wide_FINAL" id="{B95FFC14-2FD3-4BF2-B410-98A2B147278F}" vid="{0EBE25F5-AE61-4C0B-AFA0-2D1B0646ADB7}"/>
    </a:ext>
  </a:extLst>
</a:theme>
</file>

<file path=ppt/theme/theme2.xml><?xml version="1.0" encoding="utf-8"?>
<a:theme xmlns:a="http://schemas.openxmlformats.org/drawingml/2006/main" name="Proposal_template">
  <a:themeElements>
    <a:clrScheme name="Microsoft_365">
      <a:dk1>
        <a:srgbClr val="282828"/>
      </a:dk1>
      <a:lt1>
        <a:srgbClr val="FFFFFF"/>
      </a:lt1>
      <a:dk2>
        <a:srgbClr val="002050"/>
      </a:dk2>
      <a:lt2>
        <a:srgbClr val="F3F3F3"/>
      </a:lt2>
      <a:accent1>
        <a:srgbClr val="0078D7"/>
      </a:accent1>
      <a:accent2>
        <a:srgbClr val="D2D2D2"/>
      </a:accent2>
      <a:accent3>
        <a:srgbClr val="00188F"/>
      </a:accent3>
      <a:accent4>
        <a:srgbClr val="B2B2B2"/>
      </a:accent4>
      <a:accent5>
        <a:srgbClr val="00BCF2"/>
      </a:accent5>
      <a:accent6>
        <a:srgbClr val="505050"/>
      </a:accent6>
      <a:hlink>
        <a:srgbClr val="0078D7"/>
      </a:hlink>
      <a:folHlink>
        <a:srgbClr val="00BCF2"/>
      </a:folHlink>
    </a:clrScheme>
    <a:fontScheme name="Custom 1">
      <a:majorFont>
        <a:latin typeface="Segoe UI Semibold"/>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E Marketing License Role Landing FY19 Template">
  <a:themeElements>
    <a:clrScheme name="CSE Guide">
      <a:dk1>
        <a:srgbClr val="1A1A1A"/>
      </a:dk1>
      <a:lt1>
        <a:srgbClr val="FFFFFF"/>
      </a:lt1>
      <a:dk2>
        <a:srgbClr val="505050"/>
      </a:dk2>
      <a:lt2>
        <a:srgbClr val="E6E6E6"/>
      </a:lt2>
      <a:accent1>
        <a:srgbClr val="0078D4"/>
      </a:accent1>
      <a:accent2>
        <a:srgbClr val="008272"/>
      </a:accent2>
      <a:accent3>
        <a:srgbClr val="002050"/>
      </a:accent3>
      <a:accent4>
        <a:srgbClr val="004B50"/>
      </a:accent4>
      <a:accent5>
        <a:srgbClr val="00BCF2"/>
      </a:accent5>
      <a:accent6>
        <a:srgbClr val="00B294"/>
      </a:accent6>
      <a:hlink>
        <a:srgbClr val="0078D4"/>
      </a:hlink>
      <a:folHlink>
        <a:srgbClr val="0078D4"/>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C+E Marketing License Role Landing FY19  Template [Read-Only]" id="{2B42EF8A-AF21-45AF-B2D1-2DA420B25167}" vid="{A1843B54-F20E-4F3A-A753-61ACEEE03F48}"/>
    </a:ext>
  </a:extLst>
</a:theme>
</file>

<file path=ppt/theme/theme4.xml><?xml version="1.0" encoding="utf-8"?>
<a:theme xmlns:a="http://schemas.openxmlformats.org/drawingml/2006/main" name="1_C+E Marketing License Role Landing FY19 Template">
  <a:themeElements>
    <a:clrScheme name="CSE Guide">
      <a:dk1>
        <a:srgbClr val="1A1A1A"/>
      </a:dk1>
      <a:lt1>
        <a:srgbClr val="FFFFFF"/>
      </a:lt1>
      <a:dk2>
        <a:srgbClr val="505050"/>
      </a:dk2>
      <a:lt2>
        <a:srgbClr val="E6E6E6"/>
      </a:lt2>
      <a:accent1>
        <a:srgbClr val="0078D4"/>
      </a:accent1>
      <a:accent2>
        <a:srgbClr val="008272"/>
      </a:accent2>
      <a:accent3>
        <a:srgbClr val="002050"/>
      </a:accent3>
      <a:accent4>
        <a:srgbClr val="004B50"/>
      </a:accent4>
      <a:accent5>
        <a:srgbClr val="00BCF2"/>
      </a:accent5>
      <a:accent6>
        <a:srgbClr val="00B294"/>
      </a:accent6>
      <a:hlink>
        <a:srgbClr val="0078D4"/>
      </a:hlink>
      <a:folHlink>
        <a:srgbClr val="0078D4"/>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C+E Marketing License Role Landing FY19  Template [Read-Only]" id="{2B42EF8A-AF21-45AF-B2D1-2DA420B25167}" vid="{A1843B54-F20E-4F3A-A753-61ACEEE03F48}"/>
    </a:ext>
  </a:extLst>
</a:theme>
</file>

<file path=ppt/theme/theme5.xml><?xml version="1.0" encoding="utf-8"?>
<a:theme xmlns:a="http://schemas.openxmlformats.org/drawingml/2006/main" name="3_MS Brand White 16-9_Dec-2013">
  <a:themeElements>
    <a:clrScheme name="Custom 1">
      <a:dk1>
        <a:srgbClr val="505050"/>
      </a:dk1>
      <a:lt1>
        <a:srgbClr val="FFFFFF"/>
      </a:lt1>
      <a:dk2>
        <a:srgbClr val="002050"/>
      </a:dk2>
      <a:lt2>
        <a:srgbClr val="0072C6"/>
      </a:lt2>
      <a:accent1>
        <a:srgbClr val="0072C6"/>
      </a:accent1>
      <a:accent2>
        <a:srgbClr val="00BCF2"/>
      </a:accent2>
      <a:accent3>
        <a:srgbClr val="008A00"/>
      </a:accent3>
      <a:accent4>
        <a:srgbClr val="7FBA00"/>
      </a:accent4>
      <a:accent5>
        <a:srgbClr val="68217A"/>
      </a:accent5>
      <a:accent6>
        <a:srgbClr val="DC3C0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VID_TT_BRAND_16-9_WHITE_Dec2013_PRELIM.potx" id="{3C825910-E241-4A9F-A328-6AC2DE27D4BB}" vid="{D9F5F194-A5AE-4351-8DA4-8121ACE344F9}"/>
    </a:ext>
  </a:extLst>
</a:theme>
</file>

<file path=ppt/theme/theme6.xml><?xml version="1.0" encoding="utf-8"?>
<a:theme xmlns:a="http://schemas.openxmlformats.org/drawingml/2006/main" name="2_C+E Marketing License Role Landing FY19 Template">
  <a:themeElements>
    <a:clrScheme name="CSE Guide">
      <a:dk1>
        <a:srgbClr val="1A1A1A"/>
      </a:dk1>
      <a:lt1>
        <a:srgbClr val="FFFFFF"/>
      </a:lt1>
      <a:dk2>
        <a:srgbClr val="505050"/>
      </a:dk2>
      <a:lt2>
        <a:srgbClr val="E6E6E6"/>
      </a:lt2>
      <a:accent1>
        <a:srgbClr val="0078D4"/>
      </a:accent1>
      <a:accent2>
        <a:srgbClr val="008272"/>
      </a:accent2>
      <a:accent3>
        <a:srgbClr val="002050"/>
      </a:accent3>
      <a:accent4>
        <a:srgbClr val="004B50"/>
      </a:accent4>
      <a:accent5>
        <a:srgbClr val="00BCF2"/>
      </a:accent5>
      <a:accent6>
        <a:srgbClr val="00B294"/>
      </a:accent6>
      <a:hlink>
        <a:srgbClr val="0078D4"/>
      </a:hlink>
      <a:folHlink>
        <a:srgbClr val="0078D4"/>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C+E Marketing License Role Landing FY19  Template [Read-Only]" id="{2B42EF8A-AF21-45AF-B2D1-2DA420B25167}" vid="{A1843B54-F20E-4F3A-A753-61ACEEE03F48}"/>
    </a:ext>
  </a:extLst>
</a:theme>
</file>

<file path=ppt/theme/theme7.xml><?xml version="1.0" encoding="utf-8"?>
<a:theme xmlns:a="http://schemas.openxmlformats.org/drawingml/2006/main" name="18_Windows 10 Brand Template 16x9">
  <a:themeElements>
    <a:clrScheme name="Windows 10">
      <a:dk1>
        <a:srgbClr val="505050"/>
      </a:dk1>
      <a:lt1>
        <a:srgbClr val="FFFFFF"/>
      </a:lt1>
      <a:dk2>
        <a:srgbClr val="0078D7"/>
      </a:dk2>
      <a:lt2>
        <a:srgbClr val="EAEAEA"/>
      </a:lt2>
      <a:accent1>
        <a:srgbClr val="0078D7"/>
      </a:accent1>
      <a:accent2>
        <a:srgbClr val="002050"/>
      </a:accent2>
      <a:accent3>
        <a:srgbClr val="008272"/>
      </a:accent3>
      <a:accent4>
        <a:srgbClr val="107C10"/>
      </a:accent4>
      <a:accent5>
        <a:srgbClr val="092D91"/>
      </a:accent5>
      <a:accent6>
        <a:srgbClr val="B4009E"/>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sentation1" id="{FD425C35-B058-4CFD-9184-11AE0751879F}" vid="{C12E7965-FA63-4980-B27D-8E088AD585E5}"/>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haredContentType xmlns="Microsoft.SharePoint.Taxonomy.ContentTypeSync" SourceId="e385fb40-52d4-4fae-9c5b-3e8ff8a5878e" ContentTypeId="0x0101000E4CB7077FEE4FF7AE86D4A500EEC780030016C849C62B10EB41ACA8C7EEDEF40BB2" PreviousValue="false"/>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3A71E15D9413F44A6D08BC4844FC196" ma:contentTypeVersion="2" ma:contentTypeDescription="Create a new document." ma:contentTypeScope="" ma:versionID="9ac94d18d25633e36a06473f53a27efb">
  <xsd:schema xmlns:xsd="http://www.w3.org/2001/XMLSchema" xmlns:xs="http://www.w3.org/2001/XMLSchema" xmlns:p="http://schemas.microsoft.com/office/2006/metadata/properties" xmlns:ns2="de5a5c31-cb74-4fb4-ab10-d6928d47eaa3" targetNamespace="http://schemas.microsoft.com/office/2006/metadata/properties" ma:root="true" ma:fieldsID="4a40a5c49dd17efbbbb7dbdb5c75a0cf" ns2:_="">
    <xsd:import namespace="de5a5c31-cb74-4fb4-ab10-d6928d47eaa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5a5c31-cb74-4fb4-ab10-d6928d47ea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spe:Receivers>
</file>

<file path=customXml/item6.xml><?xml version="1.0" encoding="utf-8"?>
<?mso-contentType ?>
<p:Policy xmlns:p="office.server.policy" id="" local="true">
  <p:Name>SMSG KM Open Document</p:Name>
  <p:Description/>
  <p:Statement/>
  <p:PolicyItems>
    <p:PolicyItem featureId="Microsoft.Office.RecordsManagement.PolicyFeatures.Expiration" staticId="0x0101000E4CB7077FEE4FF7AE86D4A500EEC780030016C849C62B10EB41ACA8C7EEDEF40BB20050EB00E9798C2647B5B35AABE2979694|-661092312" UniqueId="62b56938-9183-4142-82b6-76f6a1ad0af2">
      <p:Name>Retention</p:Name>
      <p:Description>Automatic scheduling of content for processing, and performing a retention action on content that has reached its due date.</p:Description>
      <p:CustomData>
        <Schedules nextStageId="2">
          <Schedule type="Default">
            <stages>
              <data stageId="1">
                <formula id="Microsoft.Office.RecordsManagement.PolicyFeatures.Expiration.Formula.BuiltIn">
                  <number>0</number>
                  <property>Expire_x0020_Review</property>
                  <propertyId>4efb7b69-53dd-4711-a372-96a7c80c7a38</propertyId>
                  <period>days</period>
                </formula>
                <action type="action" id="Microsoft.Office.RecordsManagement.PolicyFeatures.Expiration.Action.MoveToRecycleBin"/>
              </data>
            </stages>
          </Schedule>
        </Schedules>
      </p:CustomData>
    </p:PolicyItem>
  </p:PolicyItems>
</p:Policy>
</file>

<file path=customXml/itemProps1.xml><?xml version="1.0" encoding="utf-8"?>
<ds:datastoreItem xmlns:ds="http://schemas.openxmlformats.org/officeDocument/2006/customXml" ds:itemID="{3D795AF5-354E-4FF6-84DC-0C7E6EF05EEC}">
  <ds:schemaRefs>
    <ds:schemaRef ds:uri="Microsoft.SharePoint.Taxonomy.ContentTypeSync"/>
  </ds:schemaRefs>
</ds:datastoreItem>
</file>

<file path=customXml/itemProps2.xml><?xml version="1.0" encoding="utf-8"?>
<ds:datastoreItem xmlns:ds="http://schemas.openxmlformats.org/officeDocument/2006/customXml" ds:itemID="{341DF31E-AAD2-4399-9AB1-E33480112470}">
  <ds:schemaRefs>
    <ds:schemaRef ds:uri="http://schemas.microsoft.com/office/2006/documentManagement/types"/>
    <ds:schemaRef ds:uri="230e9df3-be65-4c73-a93b-d1236ebd677e"/>
    <ds:schemaRef ds:uri="http://purl.org/dc/elements/1.1/"/>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purl.org/dc/terms/"/>
    <ds:schemaRef ds:uri="a3cda47c-b952-45f3-b0f9-608d81f0648b"/>
    <ds:schemaRef ds:uri="230E9DF3-BE65-4C73-A93B-D1236EBD677E"/>
    <ds:schemaRef ds:uri="http://www.w3.org/XML/1998/namespace"/>
    <ds:schemaRef ds:uri="http://purl.org/dc/dcmitype/"/>
  </ds:schemaRefs>
</ds:datastoreItem>
</file>

<file path=customXml/itemProps3.xml><?xml version="1.0" encoding="utf-8"?>
<ds:datastoreItem xmlns:ds="http://schemas.openxmlformats.org/officeDocument/2006/customXml" ds:itemID="{EDCEB9BC-7F94-46B8-B511-B2699BCBA67C}"/>
</file>

<file path=customXml/itemProps4.xml><?xml version="1.0" encoding="utf-8"?>
<ds:datastoreItem xmlns:ds="http://schemas.openxmlformats.org/officeDocument/2006/customXml" ds:itemID="{59B4B35B-7A5A-4C4C-A8CF-25292AD1D904}">
  <ds:schemaRefs>
    <ds:schemaRef ds:uri="http://schemas.microsoft.com/sharepoint/v3/contenttype/forms"/>
  </ds:schemaRefs>
</ds:datastoreItem>
</file>

<file path=customXml/itemProps5.xml><?xml version="1.0" encoding="utf-8"?>
<ds:datastoreItem xmlns:ds="http://schemas.openxmlformats.org/officeDocument/2006/customXml" ds:itemID="{0932052F-974F-44B8-9779-99ECA190D77D}">
  <ds:schemaRefs>
    <ds:schemaRef ds:uri="http://schemas.microsoft.com/sharepoint/events"/>
  </ds:schemaRefs>
</ds:datastoreItem>
</file>

<file path=customXml/itemProps6.xml><?xml version="1.0" encoding="utf-8"?>
<ds:datastoreItem xmlns:ds="http://schemas.openxmlformats.org/officeDocument/2006/customXml" ds:itemID="{DED4D177-E5D8-486A-832D-9B74AF779BEB}">
  <ds:schemaRefs>
    <ds:schemaRef ds:uri="office.server.policy"/>
  </ds:schemaRefs>
</ds:datastoreItem>
</file>

<file path=docProps/app.xml><?xml version="1.0" encoding="utf-8"?>
<Properties xmlns="http://schemas.openxmlformats.org/officeDocument/2006/extended-properties" xmlns:vt="http://schemas.openxmlformats.org/officeDocument/2006/docPropsVTypes">
  <Template/>
  <TotalTime>0</TotalTime>
  <Words>2684</Words>
  <Application>Microsoft Office PowerPoint</Application>
  <PresentationFormat>Widescreen</PresentationFormat>
  <Paragraphs>437</Paragraphs>
  <Slides>16</Slides>
  <Notes>12</Notes>
  <HiddenSlides>0</HiddenSlides>
  <MMClips>0</MMClips>
  <ScaleCrop>false</ScaleCrop>
  <HeadingPairs>
    <vt:vector size="8" baseType="variant">
      <vt:variant>
        <vt:lpstr>Fonts Used</vt:lpstr>
      </vt:variant>
      <vt:variant>
        <vt:i4>12</vt:i4>
      </vt:variant>
      <vt:variant>
        <vt:lpstr>Theme</vt:lpstr>
      </vt:variant>
      <vt:variant>
        <vt:i4>7</vt:i4>
      </vt:variant>
      <vt:variant>
        <vt:lpstr>Embedded OLE Servers</vt:lpstr>
      </vt:variant>
      <vt:variant>
        <vt:i4>1</vt:i4>
      </vt:variant>
      <vt:variant>
        <vt:lpstr>Slide Titles</vt:lpstr>
      </vt:variant>
      <vt:variant>
        <vt:i4>16</vt:i4>
      </vt:variant>
    </vt:vector>
  </HeadingPairs>
  <TitlesOfParts>
    <vt:vector size="36" baseType="lpstr">
      <vt:lpstr>Arial</vt:lpstr>
      <vt:lpstr>Calibri</vt:lpstr>
      <vt:lpstr>Segoe Pro Light</vt:lpstr>
      <vt:lpstr>Segoe UI</vt:lpstr>
      <vt:lpstr>Segoe UI Black</vt:lpstr>
      <vt:lpstr>Segoe UI Historic</vt:lpstr>
      <vt:lpstr>Segoe UI Light</vt:lpstr>
      <vt:lpstr>Segoe UI Semibold</vt:lpstr>
      <vt:lpstr>Segoe UI Semilight</vt:lpstr>
      <vt:lpstr>Times New Roman</vt:lpstr>
      <vt:lpstr>Wingdings</vt:lpstr>
      <vt:lpstr>Wingdings 3</vt:lpstr>
      <vt:lpstr>MODERN LICENSING STORY</vt:lpstr>
      <vt:lpstr>Proposal_template</vt:lpstr>
      <vt:lpstr>C+E Marketing License Role Landing FY19 Template</vt:lpstr>
      <vt:lpstr>1_C+E Marketing License Role Landing FY19 Template</vt:lpstr>
      <vt:lpstr>3_MS Brand White 16-9_Dec-2013</vt:lpstr>
      <vt:lpstr>2_C+E Marketing License Role Landing FY19 Template</vt:lpstr>
      <vt:lpstr>18_Windows 10 Brand Template 16x9</vt:lpstr>
      <vt:lpstr>think-cell Slide</vt:lpstr>
      <vt:lpstr>EDU Agreement Briefing   </vt:lpstr>
      <vt:lpstr>PowerPoint Presentation</vt:lpstr>
      <vt:lpstr>PowerPoint Presentation</vt:lpstr>
      <vt:lpstr>PowerPoint Presentation</vt:lpstr>
      <vt:lpstr>Solution - Microsoft 365 Education A3 and A5</vt:lpstr>
      <vt:lpstr>Microsoft 365 Education A3 and A5</vt:lpstr>
      <vt:lpstr>PowerPoint Presentation</vt:lpstr>
      <vt:lpstr>Student Use Benefit (EES)</vt:lpstr>
      <vt:lpstr>PowerPoint Presentation</vt:lpstr>
      <vt:lpstr>Feedback &amp; Refinement: EES 2018 key updates</vt:lpstr>
      <vt:lpstr>PowerPoint Presentation</vt:lpstr>
      <vt:lpstr>Questions?</vt:lpstr>
      <vt:lpstr>Thank you</vt:lpstr>
      <vt:lpstr>Permitted scenarios in the Product Terms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2018-01-25T19:18:30Z</dcterms:created>
  <dcterms:modified xsi:type="dcterms:W3CDTF">2018-10-15T23:48:18Z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67e5d4b76f4a9db8769983fda9cec0">
    <vt:lpwstr/>
  </property>
  <property fmtid="{D5CDD505-2E9C-101B-9397-08002B2CF9AE}" pid="3" name="TaxKeyword">
    <vt:lpwstr/>
  </property>
  <property fmtid="{D5CDD505-2E9C-101B-9397-08002B2CF9AE}" pid="4" name="NewsType">
    <vt:lpwstr/>
  </property>
  <property fmtid="{D5CDD505-2E9C-101B-9397-08002B2CF9AE}" pid="5" name="MSIP_Label_f42aa342-8706-4288-bd11-ebb85995028c_Application">
    <vt:lpwstr>Microsoft Azure Information Protection</vt:lpwstr>
  </property>
  <property fmtid="{D5CDD505-2E9C-101B-9397-08002B2CF9AE}" pid="6" name="Target audience">
    <vt:lpwstr>Field</vt:lpwstr>
  </property>
  <property fmtid="{D5CDD505-2E9C-101B-9397-08002B2CF9AE}" pid="7" name="Region">
    <vt:lpwstr/>
  </property>
  <property fmtid="{D5CDD505-2E9C-101B-9397-08002B2CF9AE}" pid="8" name="MSIP_Label_f42aa342-8706-4288-bd11-ebb85995028c_Enabled">
    <vt:lpwstr>True</vt:lpwstr>
  </property>
  <property fmtid="{D5CDD505-2E9C-101B-9397-08002B2CF9AE}" pid="9" name="Confidentiality">
    <vt:lpwstr>5;#Microsoft confidential|461efa83-0283-486a-a8d5-943328f3693f</vt:lpwstr>
  </property>
  <property fmtid="{D5CDD505-2E9C-101B-9397-08002B2CF9AE}" pid="10" name="ItemType">
    <vt:lpwstr/>
  </property>
  <property fmtid="{D5CDD505-2E9C-101B-9397-08002B2CF9AE}" pid="11" name="ContentTypeId">
    <vt:lpwstr>0x01010073A71E15D9413F44A6D08BC4844FC196</vt:lpwstr>
  </property>
  <property fmtid="{D5CDD505-2E9C-101B-9397-08002B2CF9AE}" pid="12" name="Workstream">
    <vt:lpwstr>Education</vt:lpwstr>
  </property>
  <property fmtid="{D5CDD505-2E9C-101B-9397-08002B2CF9AE}" pid="13" name="Status0">
    <vt:lpwstr>Ready to publish</vt:lpwstr>
  </property>
  <property fmtid="{D5CDD505-2E9C-101B-9397-08002B2CF9AE}" pid="14" name="Industries">
    <vt:lpwstr/>
  </property>
  <property fmtid="{D5CDD505-2E9C-101B-9397-08002B2CF9AE}" pid="15" name="MSProducts">
    <vt:lpwstr/>
  </property>
  <property fmtid="{D5CDD505-2E9C-101B-9397-08002B2CF9AE}" pid="16" name="SMSGDomain">
    <vt:lpwstr>2462;#Commercial Licensing Domain|ae2878fb-729d-4aaa-8daa-6f8169723611</vt:lpwstr>
  </property>
  <property fmtid="{D5CDD505-2E9C-101B-9397-08002B2CF9AE}" pid="17" name="Competitors">
    <vt:lpwstr/>
  </property>
  <property fmtid="{D5CDD505-2E9C-101B-9397-08002B2CF9AE}" pid="18" name="ExperienceContentType">
    <vt:lpwstr/>
  </property>
  <property fmtid="{D5CDD505-2E9C-101B-9397-08002B2CF9AE}" pid="19" name="MSIP_Label_f42aa342-8706-4288-bd11-ebb85995028c_SetDate">
    <vt:lpwstr>2017-05-09T11:03:01.4285728-07:00</vt:lpwstr>
  </property>
  <property fmtid="{D5CDD505-2E9C-101B-9397-08002B2CF9AE}" pid="20" name="BusinessArchitecture">
    <vt:lpwstr/>
  </property>
  <property fmtid="{D5CDD505-2E9C-101B-9397-08002B2CF9AE}" pid="21" name="Products">
    <vt:lpwstr/>
  </property>
  <property fmtid="{D5CDD505-2E9C-101B-9397-08002B2CF9AE}" pid="22" name="MSIP_Label_f42aa342-8706-4288-bd11-ebb85995028c_SiteId">
    <vt:lpwstr>72f988bf-86f1-41af-91ab-2d7cd011db47</vt:lpwstr>
  </property>
  <property fmtid="{D5CDD505-2E9C-101B-9397-08002B2CF9AE}" pid="23" name="MSIP_Label_f42aa342-8706-4288-bd11-ebb85995028c_Name">
    <vt:lpwstr>General</vt:lpwstr>
  </property>
  <property fmtid="{D5CDD505-2E9C-101B-9397-08002B2CF9AE}" pid="24" name="Content owner">
    <vt:lpwstr>2040</vt:lpwstr>
  </property>
  <property fmtid="{D5CDD505-2E9C-101B-9397-08002B2CF9AE}" pid="25" name="MSIP_Label_f42aa342-8706-4288-bd11-ebb85995028c_Extended_MSFT_Method">
    <vt:lpwstr>Automatic</vt:lpwstr>
  </property>
  <property fmtid="{D5CDD505-2E9C-101B-9397-08002B2CF9AE}" pid="26" name="l6f004f21209409da86a713c0f24627d">
    <vt:lpwstr/>
  </property>
  <property fmtid="{D5CDD505-2E9C-101B-9397-08002B2CF9AE}" pid="27" name="Sub workstream">
    <vt:lpwstr>EES</vt:lpwstr>
  </property>
  <property fmtid="{D5CDD505-2E9C-101B-9397-08002B2CF9AE}" pid="28" name="MSProductsTaxHTField0">
    <vt:lpwstr/>
  </property>
  <property fmtid="{D5CDD505-2E9C-101B-9397-08002B2CF9AE}" pid="29" name="_docset_NoMedatataSyncRequired">
    <vt:lpwstr>False</vt:lpwstr>
  </property>
  <property fmtid="{D5CDD505-2E9C-101B-9397-08002B2CF9AE}" pid="30" name="e8080b0481964c759b2c36ae49591b31">
    <vt:lpwstr/>
  </property>
  <property fmtid="{D5CDD505-2E9C-101B-9397-08002B2CF9AE}" pid="31" name="TechnicalLevel">
    <vt:lpwstr/>
  </property>
  <property fmtid="{D5CDD505-2E9C-101B-9397-08002B2CF9AE}" pid="32" name="Consider for retirement?">
    <vt:bool>false</vt:bool>
  </property>
  <property fmtid="{D5CDD505-2E9C-101B-9397-08002B2CF9AE}" pid="33" name="MSIP_Label_f42aa342-8706-4288-bd11-ebb85995028c_SetBy">
    <vt:lpwstr>christk@microsoft.com</vt:lpwstr>
  </property>
  <property fmtid="{D5CDD505-2E9C-101B-9397-08002B2CF9AE}" pid="34" name="Audiences">
    <vt:lpwstr/>
  </property>
  <property fmtid="{D5CDD505-2E9C-101B-9397-08002B2CF9AE}" pid="35" name="Sensitivity">
    <vt:lpwstr>General</vt:lpwstr>
  </property>
  <property fmtid="{D5CDD505-2E9C-101B-9397-08002B2CF9AE}" pid="36" name="ldac8aee9d1f469e8cd8c3f8d6a615f2">
    <vt:lpwstr/>
  </property>
  <property fmtid="{D5CDD505-2E9C-101B-9397-08002B2CF9AE}" pid="37" name="Posting location - Infopedia">
    <vt:lpwstr>https://microsoft.sharepoint.com/sites/infopedia/pages/layouts/kcdoc.aspx?k=G04KC-2-8568</vt:lpwstr>
  </property>
  <property fmtid="{D5CDD505-2E9C-101B-9397-08002B2CF9AE}" pid="38" name="EmployeeRole">
    <vt:lpwstr/>
  </property>
  <property fmtid="{D5CDD505-2E9C-101B-9397-08002B2CF9AE}" pid="39" name="MSIP_Label_f42aa342-8706-4288-bd11-ebb85995028c_Ref">
    <vt:lpwstr>https://api.informationprotection.azure.com/api/72f988bf-86f1-41af-91ab-2d7cd011db47</vt:lpwstr>
  </property>
  <property fmtid="{D5CDD505-2E9C-101B-9397-08002B2CF9AE}" pid="40" name="NewsTopic">
    <vt:lpwstr/>
  </property>
  <property fmtid="{D5CDD505-2E9C-101B-9397-08002B2CF9AE}" pid="41" name="Reviewer">
    <vt:lpwstr>23;#megloo@microsoft.com</vt:lpwstr>
  </property>
  <property fmtid="{D5CDD505-2E9C-101B-9397-08002B2CF9AE}" pid="42" name="Roles">
    <vt:lpwstr/>
  </property>
  <property fmtid="{D5CDD505-2E9C-101B-9397-08002B2CF9AE}" pid="43" name="NewsSource">
    <vt:lpwstr/>
  </property>
  <property fmtid="{D5CDD505-2E9C-101B-9397-08002B2CF9AE}" pid="44" name="SMSGTags">
    <vt:lpwstr/>
  </property>
  <property fmtid="{D5CDD505-2E9C-101B-9397-08002B2CF9AE}" pid="45" name="_dlc_DocIdItemGuid">
    <vt:lpwstr>0dc220c1-3ef7-45d7-9d75-05f789048d7b</vt:lpwstr>
  </property>
  <property fmtid="{D5CDD505-2E9C-101B-9397-08002B2CF9AE}" pid="46" name="MSPhysicalGeography">
    <vt:lpwstr/>
  </property>
  <property fmtid="{D5CDD505-2E9C-101B-9397-08002B2CF9AE}" pid="47" name="DocLink">
    <vt:lpwstr>https://microsoft.sharepoint.com/teams/LCD/_layouts/15/wrkstat.aspx?List=a3756b09-5baa-43a8-b846-b94473acb765&amp;WorkflowInstanceName=49271569-5595-45ae-8828-2bd6872cf6fc, Stage 1</vt:lpwstr>
  </property>
  <property fmtid="{D5CDD505-2E9C-101B-9397-08002B2CF9AE}" pid="48" name="EnterpriseDomainTags">
    <vt:lpwstr/>
  </property>
  <property fmtid="{D5CDD505-2E9C-101B-9397-08002B2CF9AE}" pid="49" name="j3562c58ee414e028925bc902cfc01a1">
    <vt:lpwstr/>
  </property>
  <property fmtid="{D5CDD505-2E9C-101B-9397-08002B2CF9AE}" pid="50" name="Segments">
    <vt:lpwstr/>
  </property>
  <property fmtid="{D5CDD505-2E9C-101B-9397-08002B2CF9AE}" pid="51" name="Partners">
    <vt:lpwstr/>
  </property>
  <property fmtid="{D5CDD505-2E9C-101B-9397-08002B2CF9AE}" pid="52" name="ActivitiesAndPrograms">
    <vt:lpwstr/>
  </property>
  <property fmtid="{D5CDD505-2E9C-101B-9397-08002B2CF9AE}" pid="53" name="la4444b61d19467597d63190b69ac227">
    <vt:lpwstr/>
  </property>
  <property fmtid="{D5CDD505-2E9C-101B-9397-08002B2CF9AE}" pid="54" name="Topics">
    <vt:lpwstr/>
  </property>
  <property fmtid="{D5CDD505-2E9C-101B-9397-08002B2CF9AE}" pid="55" name="Groups">
    <vt:lpwstr/>
  </property>
  <property fmtid="{D5CDD505-2E9C-101B-9397-08002B2CF9AE}" pid="56" name="Document SharePoint link">
    <vt:lpwstr>https://microsoft.sharepoint.com/teams/LCD/Content%20library/Microsoft%20365%20for%20Education%20and%20EES%20update%20L100_INTERNAL.pptx</vt:lpwstr>
  </property>
  <property fmtid="{D5CDD505-2E9C-101B-9397-08002B2CF9AE}" pid="57" name="Languages">
    <vt:lpwstr/>
  </property>
  <property fmtid="{D5CDD505-2E9C-101B-9397-08002B2CF9AE}" pid="58" name="_dlc_policyId">
    <vt:lpwstr>0x0101000E4CB7077FEE4FF7AE86D4A500EEC780030016C849C62B10EB41ACA8C7EEDEF40BB20050EB00E9798C2647B5B35AABE2979694|-661092312</vt:lpwstr>
  </property>
  <property fmtid="{D5CDD505-2E9C-101B-9397-08002B2CF9AE}" pid="59" name="ItemRetentionFormula">
    <vt:lpwstr>&lt;formula id="Microsoft.Office.RecordsManagement.PolicyFeatures.Expiration.Formula.BuiltIn"&gt;&lt;number&gt;0&lt;/number&gt;&lt;property&gt;Expire_x005f_x0020_Review&lt;/property&gt;&lt;propertyId&gt;4efb7b69-53dd-4711-a372-96a7c80c7a38&lt;/propertyId&gt;&lt;period&gt;days&lt;/period&gt;&lt;/formula&gt;</vt:lpwstr>
  </property>
  <property fmtid="{D5CDD505-2E9C-101B-9397-08002B2CF9AE}" pid="60" name="Update Expiration Date For Docset2">
    <vt:lpwstr>, </vt:lpwstr>
  </property>
</Properties>
</file>